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694" r:id="rId4"/>
    <p:sldId id="695" r:id="rId5"/>
    <p:sldId id="696" r:id="rId6"/>
    <p:sldId id="704" r:id="rId7"/>
    <p:sldId id="705" r:id="rId8"/>
    <p:sldId id="706" r:id="rId9"/>
    <p:sldId id="707" r:id="rId10"/>
    <p:sldId id="708" r:id="rId11"/>
    <p:sldId id="709" r:id="rId12"/>
    <p:sldId id="710" r:id="rId13"/>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4F98"/>
    <a:srgbClr val="00719D"/>
    <a:srgbClr val="FFFFFF"/>
    <a:srgbClr val="16A1E7"/>
    <a:srgbClr val="F36D25"/>
    <a:srgbClr val="0070C0"/>
    <a:srgbClr val="50AEE4"/>
    <a:srgbClr val="70A12C"/>
    <a:srgbClr val="CF8D2A"/>
    <a:srgbClr val="007D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2B5F00-4FF6-430C-A0FC-7559C0997F83}" v="14" dt="2021-09-10T09:47:32.302"/>
  </p1510:revLst>
</p1510:revInfo>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8" autoAdjust="0"/>
    <p:restoredTop sz="96357" autoAdjust="0"/>
  </p:normalViewPr>
  <p:slideViewPr>
    <p:cSldViewPr snapToGrid="0">
      <p:cViewPr varScale="1">
        <p:scale>
          <a:sx n="102" d="100"/>
          <a:sy n="102" d="100"/>
        </p:scale>
        <p:origin x="126" y="34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ão Cotter" userId="6b3e6707-885e-4fa1-8ff8-e074458a9263" providerId="ADAL" clId="{772B5F00-4FF6-430C-A0FC-7559C0997F83}"/>
    <pc:docChg chg="custSel delSld modSld">
      <pc:chgData name="João Cotter" userId="6b3e6707-885e-4fa1-8ff8-e074458a9263" providerId="ADAL" clId="{772B5F00-4FF6-430C-A0FC-7559C0997F83}" dt="2021-09-10T09:47:32.302" v="73"/>
      <pc:docMkLst>
        <pc:docMk/>
      </pc:docMkLst>
      <pc:sldChg chg="addSp delSp modSp mod modAnim">
        <pc:chgData name="João Cotter" userId="6b3e6707-885e-4fa1-8ff8-e074458a9263" providerId="ADAL" clId="{772B5F00-4FF6-430C-A0FC-7559C0997F83}" dt="2021-09-10T09:47:03.695" v="62" actId="1038"/>
        <pc:sldMkLst>
          <pc:docMk/>
          <pc:sldMk cId="4107077454" sldId="257"/>
        </pc:sldMkLst>
        <pc:spChg chg="del">
          <ac:chgData name="João Cotter" userId="6b3e6707-885e-4fa1-8ff8-e074458a9263" providerId="ADAL" clId="{772B5F00-4FF6-430C-A0FC-7559C0997F83}" dt="2021-09-10T09:46:24.227" v="45" actId="478"/>
          <ac:spMkLst>
            <pc:docMk/>
            <pc:sldMk cId="4107077454" sldId="257"/>
            <ac:spMk id="35" creationId="{9986A99B-369C-445F-B6E5-F42B974BA01E}"/>
          </ac:spMkLst>
        </pc:spChg>
        <pc:picChg chg="add mod">
          <ac:chgData name="João Cotter" userId="6b3e6707-885e-4fa1-8ff8-e074458a9263" providerId="ADAL" clId="{772B5F00-4FF6-430C-A0FC-7559C0997F83}" dt="2021-09-10T09:47:03.695" v="62" actId="1038"/>
          <ac:picMkLst>
            <pc:docMk/>
            <pc:sldMk cId="4107077454" sldId="257"/>
            <ac:picMk id="19" creationId="{9CE62CC1-F55F-4E28-A5A9-A2A67F6D7659}"/>
          </ac:picMkLst>
        </pc:picChg>
        <pc:picChg chg="del">
          <ac:chgData name="João Cotter" userId="6b3e6707-885e-4fa1-8ff8-e074458a9263" providerId="ADAL" clId="{772B5F00-4FF6-430C-A0FC-7559C0997F83}" dt="2021-09-10T09:46:22.559" v="44" actId="478"/>
          <ac:picMkLst>
            <pc:docMk/>
            <pc:sldMk cId="4107077454" sldId="257"/>
            <ac:picMk id="1026" creationId="{6A00E9F8-44E1-4F83-B507-04D569937B12}"/>
          </ac:picMkLst>
        </pc:picChg>
      </pc:sldChg>
      <pc:sldChg chg="addSp modSp">
        <pc:chgData name="João Cotter" userId="6b3e6707-885e-4fa1-8ff8-e074458a9263" providerId="ADAL" clId="{772B5F00-4FF6-430C-A0FC-7559C0997F83}" dt="2021-09-10T09:47:08.658" v="63"/>
        <pc:sldMkLst>
          <pc:docMk/>
          <pc:sldMk cId="3146497165" sldId="258"/>
        </pc:sldMkLst>
        <pc:picChg chg="add mod">
          <ac:chgData name="João Cotter" userId="6b3e6707-885e-4fa1-8ff8-e074458a9263" providerId="ADAL" clId="{772B5F00-4FF6-430C-A0FC-7559C0997F83}" dt="2021-09-10T09:47:08.658" v="63"/>
          <ac:picMkLst>
            <pc:docMk/>
            <pc:sldMk cId="3146497165" sldId="258"/>
            <ac:picMk id="17" creationId="{0958DD31-8A2E-4595-9FD3-0608E1D84E1E}"/>
          </ac:picMkLst>
        </pc:picChg>
      </pc:sldChg>
      <pc:sldChg chg="del">
        <pc:chgData name="João Cotter" userId="6b3e6707-885e-4fa1-8ff8-e074458a9263" providerId="ADAL" clId="{772B5F00-4FF6-430C-A0FC-7559C0997F83}" dt="2021-09-10T09:46:11.729" v="37" actId="47"/>
        <pc:sldMkLst>
          <pc:docMk/>
          <pc:sldMk cId="4189452168" sldId="259"/>
        </pc:sldMkLst>
      </pc:sldChg>
      <pc:sldChg chg="del">
        <pc:chgData name="João Cotter" userId="6b3e6707-885e-4fa1-8ff8-e074458a9263" providerId="ADAL" clId="{772B5F00-4FF6-430C-A0FC-7559C0997F83}" dt="2021-09-10T09:44:36.164" v="0" actId="47"/>
        <pc:sldMkLst>
          <pc:docMk/>
          <pc:sldMk cId="4041847517" sldId="260"/>
        </pc:sldMkLst>
      </pc:sldChg>
      <pc:sldChg chg="del">
        <pc:chgData name="João Cotter" userId="6b3e6707-885e-4fa1-8ff8-e074458a9263" providerId="ADAL" clId="{772B5F00-4FF6-430C-A0FC-7559C0997F83}" dt="2021-09-10T09:44:36.914" v="1" actId="47"/>
        <pc:sldMkLst>
          <pc:docMk/>
          <pc:sldMk cId="2250082489" sldId="261"/>
        </pc:sldMkLst>
      </pc:sldChg>
      <pc:sldChg chg="del">
        <pc:chgData name="João Cotter" userId="6b3e6707-885e-4fa1-8ff8-e074458a9263" providerId="ADAL" clId="{772B5F00-4FF6-430C-A0FC-7559C0997F83}" dt="2021-09-10T09:44:37.424" v="2" actId="47"/>
        <pc:sldMkLst>
          <pc:docMk/>
          <pc:sldMk cId="4103340436" sldId="262"/>
        </pc:sldMkLst>
      </pc:sldChg>
      <pc:sldChg chg="del">
        <pc:chgData name="João Cotter" userId="6b3e6707-885e-4fa1-8ff8-e074458a9263" providerId="ADAL" clId="{772B5F00-4FF6-430C-A0FC-7559C0997F83}" dt="2021-09-10T09:46:03.552" v="28" actId="47"/>
        <pc:sldMkLst>
          <pc:docMk/>
          <pc:sldMk cId="682317457" sldId="670"/>
        </pc:sldMkLst>
      </pc:sldChg>
      <pc:sldChg chg="del">
        <pc:chgData name="João Cotter" userId="6b3e6707-885e-4fa1-8ff8-e074458a9263" providerId="ADAL" clId="{772B5F00-4FF6-430C-A0FC-7559C0997F83}" dt="2021-09-10T09:44:39.812" v="8" actId="47"/>
        <pc:sldMkLst>
          <pc:docMk/>
          <pc:sldMk cId="0" sldId="692"/>
        </pc:sldMkLst>
      </pc:sldChg>
      <pc:sldChg chg="del">
        <pc:chgData name="João Cotter" userId="6b3e6707-885e-4fa1-8ff8-e074458a9263" providerId="ADAL" clId="{772B5F00-4FF6-430C-A0FC-7559C0997F83}" dt="2021-09-10T09:44:40.564" v="9" actId="47"/>
        <pc:sldMkLst>
          <pc:docMk/>
          <pc:sldMk cId="0" sldId="693"/>
        </pc:sldMkLst>
      </pc:sldChg>
      <pc:sldChg chg="addSp modSp">
        <pc:chgData name="João Cotter" userId="6b3e6707-885e-4fa1-8ff8-e074458a9263" providerId="ADAL" clId="{772B5F00-4FF6-430C-A0FC-7559C0997F83}" dt="2021-09-10T09:47:11.424" v="64"/>
        <pc:sldMkLst>
          <pc:docMk/>
          <pc:sldMk cId="588159972" sldId="694"/>
        </pc:sldMkLst>
        <pc:picChg chg="add mod">
          <ac:chgData name="João Cotter" userId="6b3e6707-885e-4fa1-8ff8-e074458a9263" providerId="ADAL" clId="{772B5F00-4FF6-430C-A0FC-7559C0997F83}" dt="2021-09-10T09:47:11.424" v="64"/>
          <ac:picMkLst>
            <pc:docMk/>
            <pc:sldMk cId="588159972" sldId="694"/>
            <ac:picMk id="17" creationId="{381CDBF0-48B8-4C00-AE93-9F164581473D}"/>
          </ac:picMkLst>
        </pc:picChg>
      </pc:sldChg>
      <pc:sldChg chg="addSp modSp">
        <pc:chgData name="João Cotter" userId="6b3e6707-885e-4fa1-8ff8-e074458a9263" providerId="ADAL" clId="{772B5F00-4FF6-430C-A0FC-7559C0997F83}" dt="2021-09-10T09:47:13.775" v="65"/>
        <pc:sldMkLst>
          <pc:docMk/>
          <pc:sldMk cId="3956464001" sldId="695"/>
        </pc:sldMkLst>
        <pc:picChg chg="add mod">
          <ac:chgData name="João Cotter" userId="6b3e6707-885e-4fa1-8ff8-e074458a9263" providerId="ADAL" clId="{772B5F00-4FF6-430C-A0FC-7559C0997F83}" dt="2021-09-10T09:47:13.775" v="65"/>
          <ac:picMkLst>
            <pc:docMk/>
            <pc:sldMk cId="3956464001" sldId="695"/>
            <ac:picMk id="17" creationId="{4C3CAE91-399C-47B7-835C-94EBF416C050}"/>
          </ac:picMkLst>
        </pc:picChg>
      </pc:sldChg>
      <pc:sldChg chg="addSp modSp">
        <pc:chgData name="João Cotter" userId="6b3e6707-885e-4fa1-8ff8-e074458a9263" providerId="ADAL" clId="{772B5F00-4FF6-430C-A0FC-7559C0997F83}" dt="2021-09-10T09:47:15.687" v="66"/>
        <pc:sldMkLst>
          <pc:docMk/>
          <pc:sldMk cId="3239886376" sldId="696"/>
        </pc:sldMkLst>
        <pc:picChg chg="add mod">
          <ac:chgData name="João Cotter" userId="6b3e6707-885e-4fa1-8ff8-e074458a9263" providerId="ADAL" clId="{772B5F00-4FF6-430C-A0FC-7559C0997F83}" dt="2021-09-10T09:47:15.687" v="66"/>
          <ac:picMkLst>
            <pc:docMk/>
            <pc:sldMk cId="3239886376" sldId="696"/>
            <ac:picMk id="17" creationId="{E9190C5C-4A79-4C46-8767-1A2732E8D2F9}"/>
          </ac:picMkLst>
        </pc:picChg>
      </pc:sldChg>
      <pc:sldChg chg="addSp modSp">
        <pc:chgData name="João Cotter" userId="6b3e6707-885e-4fa1-8ff8-e074458a9263" providerId="ADAL" clId="{772B5F00-4FF6-430C-A0FC-7559C0997F83}" dt="2021-09-10T09:47:17.810" v="67"/>
        <pc:sldMkLst>
          <pc:docMk/>
          <pc:sldMk cId="3580758642" sldId="704"/>
        </pc:sldMkLst>
        <pc:picChg chg="add mod">
          <ac:chgData name="João Cotter" userId="6b3e6707-885e-4fa1-8ff8-e074458a9263" providerId="ADAL" clId="{772B5F00-4FF6-430C-A0FC-7559C0997F83}" dt="2021-09-10T09:47:17.810" v="67"/>
          <ac:picMkLst>
            <pc:docMk/>
            <pc:sldMk cId="3580758642" sldId="704"/>
            <ac:picMk id="17" creationId="{D1D8035B-0593-4814-848E-7BEDF54458D2}"/>
          </ac:picMkLst>
        </pc:picChg>
      </pc:sldChg>
      <pc:sldChg chg="addSp modSp">
        <pc:chgData name="João Cotter" userId="6b3e6707-885e-4fa1-8ff8-e074458a9263" providerId="ADAL" clId="{772B5F00-4FF6-430C-A0FC-7559C0997F83}" dt="2021-09-10T09:47:19.737" v="68"/>
        <pc:sldMkLst>
          <pc:docMk/>
          <pc:sldMk cId="3197839393" sldId="705"/>
        </pc:sldMkLst>
        <pc:picChg chg="add mod">
          <ac:chgData name="João Cotter" userId="6b3e6707-885e-4fa1-8ff8-e074458a9263" providerId="ADAL" clId="{772B5F00-4FF6-430C-A0FC-7559C0997F83}" dt="2021-09-10T09:47:19.737" v="68"/>
          <ac:picMkLst>
            <pc:docMk/>
            <pc:sldMk cId="3197839393" sldId="705"/>
            <ac:picMk id="17" creationId="{37B4E016-4B70-4F8C-92AA-08778C163BD0}"/>
          </ac:picMkLst>
        </pc:picChg>
      </pc:sldChg>
      <pc:sldChg chg="addSp modSp">
        <pc:chgData name="João Cotter" userId="6b3e6707-885e-4fa1-8ff8-e074458a9263" providerId="ADAL" clId="{772B5F00-4FF6-430C-A0FC-7559C0997F83}" dt="2021-09-10T09:47:21.938" v="69"/>
        <pc:sldMkLst>
          <pc:docMk/>
          <pc:sldMk cId="3746652845" sldId="706"/>
        </pc:sldMkLst>
        <pc:picChg chg="add mod">
          <ac:chgData name="João Cotter" userId="6b3e6707-885e-4fa1-8ff8-e074458a9263" providerId="ADAL" clId="{772B5F00-4FF6-430C-A0FC-7559C0997F83}" dt="2021-09-10T09:47:21.938" v="69"/>
          <ac:picMkLst>
            <pc:docMk/>
            <pc:sldMk cId="3746652845" sldId="706"/>
            <ac:picMk id="17" creationId="{AC17C9A9-3EF8-40FC-BDA3-FCE2C0476ABB}"/>
          </ac:picMkLst>
        </pc:picChg>
      </pc:sldChg>
      <pc:sldChg chg="addSp modSp">
        <pc:chgData name="João Cotter" userId="6b3e6707-885e-4fa1-8ff8-e074458a9263" providerId="ADAL" clId="{772B5F00-4FF6-430C-A0FC-7559C0997F83}" dt="2021-09-10T09:47:23.907" v="70"/>
        <pc:sldMkLst>
          <pc:docMk/>
          <pc:sldMk cId="1088825103" sldId="707"/>
        </pc:sldMkLst>
        <pc:picChg chg="add mod">
          <ac:chgData name="João Cotter" userId="6b3e6707-885e-4fa1-8ff8-e074458a9263" providerId="ADAL" clId="{772B5F00-4FF6-430C-A0FC-7559C0997F83}" dt="2021-09-10T09:47:23.907" v="70"/>
          <ac:picMkLst>
            <pc:docMk/>
            <pc:sldMk cId="1088825103" sldId="707"/>
            <ac:picMk id="17" creationId="{F1D76C07-D45D-41B9-87C6-B906DB9BE911}"/>
          </ac:picMkLst>
        </pc:picChg>
      </pc:sldChg>
      <pc:sldChg chg="addSp modSp">
        <pc:chgData name="João Cotter" userId="6b3e6707-885e-4fa1-8ff8-e074458a9263" providerId="ADAL" clId="{772B5F00-4FF6-430C-A0FC-7559C0997F83}" dt="2021-09-10T09:47:27.053" v="71"/>
        <pc:sldMkLst>
          <pc:docMk/>
          <pc:sldMk cId="1471854342" sldId="708"/>
        </pc:sldMkLst>
        <pc:picChg chg="add mod">
          <ac:chgData name="João Cotter" userId="6b3e6707-885e-4fa1-8ff8-e074458a9263" providerId="ADAL" clId="{772B5F00-4FF6-430C-A0FC-7559C0997F83}" dt="2021-09-10T09:47:27.053" v="71"/>
          <ac:picMkLst>
            <pc:docMk/>
            <pc:sldMk cId="1471854342" sldId="708"/>
            <ac:picMk id="19" creationId="{9780A34F-EC38-43DF-AFF0-7A1D7C008AED}"/>
          </ac:picMkLst>
        </pc:picChg>
      </pc:sldChg>
      <pc:sldChg chg="addSp modSp">
        <pc:chgData name="João Cotter" userId="6b3e6707-885e-4fa1-8ff8-e074458a9263" providerId="ADAL" clId="{772B5F00-4FF6-430C-A0FC-7559C0997F83}" dt="2021-09-10T09:47:29.175" v="72"/>
        <pc:sldMkLst>
          <pc:docMk/>
          <pc:sldMk cId="670811429" sldId="709"/>
        </pc:sldMkLst>
        <pc:picChg chg="add mod">
          <ac:chgData name="João Cotter" userId="6b3e6707-885e-4fa1-8ff8-e074458a9263" providerId="ADAL" clId="{772B5F00-4FF6-430C-A0FC-7559C0997F83}" dt="2021-09-10T09:47:29.175" v="72"/>
          <ac:picMkLst>
            <pc:docMk/>
            <pc:sldMk cId="670811429" sldId="709"/>
            <ac:picMk id="21" creationId="{BE4DE69C-F03B-4511-B295-A435A8F48E64}"/>
          </ac:picMkLst>
        </pc:picChg>
      </pc:sldChg>
      <pc:sldChg chg="addSp modSp">
        <pc:chgData name="João Cotter" userId="6b3e6707-885e-4fa1-8ff8-e074458a9263" providerId="ADAL" clId="{772B5F00-4FF6-430C-A0FC-7559C0997F83}" dt="2021-09-10T09:47:32.302" v="73"/>
        <pc:sldMkLst>
          <pc:docMk/>
          <pc:sldMk cId="3923333006" sldId="710"/>
        </pc:sldMkLst>
        <pc:picChg chg="add mod">
          <ac:chgData name="João Cotter" userId="6b3e6707-885e-4fa1-8ff8-e074458a9263" providerId="ADAL" clId="{772B5F00-4FF6-430C-A0FC-7559C0997F83}" dt="2021-09-10T09:47:32.302" v="73"/>
          <ac:picMkLst>
            <pc:docMk/>
            <pc:sldMk cId="3923333006" sldId="710"/>
            <ac:picMk id="17" creationId="{F23448D0-97D3-4F5C-84CE-11B1E098FA7A}"/>
          </ac:picMkLst>
        </pc:picChg>
      </pc:sldChg>
      <pc:sldChg chg="del">
        <pc:chgData name="João Cotter" userId="6b3e6707-885e-4fa1-8ff8-e074458a9263" providerId="ADAL" clId="{772B5F00-4FF6-430C-A0FC-7559C0997F83}" dt="2021-09-10T09:46:05.339" v="30" actId="47"/>
        <pc:sldMkLst>
          <pc:docMk/>
          <pc:sldMk cId="1038800772" sldId="711"/>
        </pc:sldMkLst>
      </pc:sldChg>
      <pc:sldChg chg="del">
        <pc:chgData name="João Cotter" userId="6b3e6707-885e-4fa1-8ff8-e074458a9263" providerId="ADAL" clId="{772B5F00-4FF6-430C-A0FC-7559C0997F83}" dt="2021-09-10T09:46:06.070" v="31" actId="47"/>
        <pc:sldMkLst>
          <pc:docMk/>
          <pc:sldMk cId="4210441530" sldId="712"/>
        </pc:sldMkLst>
      </pc:sldChg>
      <pc:sldChg chg="del">
        <pc:chgData name="João Cotter" userId="6b3e6707-885e-4fa1-8ff8-e074458a9263" providerId="ADAL" clId="{772B5F00-4FF6-430C-A0FC-7559C0997F83}" dt="2021-09-10T09:46:06.958" v="32" actId="47"/>
        <pc:sldMkLst>
          <pc:docMk/>
          <pc:sldMk cId="3060140981" sldId="713"/>
        </pc:sldMkLst>
      </pc:sldChg>
      <pc:sldChg chg="del">
        <pc:chgData name="João Cotter" userId="6b3e6707-885e-4fa1-8ff8-e074458a9263" providerId="ADAL" clId="{772B5F00-4FF6-430C-A0FC-7559C0997F83}" dt="2021-09-10T09:46:07.774" v="33" actId="47"/>
        <pc:sldMkLst>
          <pc:docMk/>
          <pc:sldMk cId="3536928704" sldId="714"/>
        </pc:sldMkLst>
      </pc:sldChg>
      <pc:sldChg chg="del">
        <pc:chgData name="João Cotter" userId="6b3e6707-885e-4fa1-8ff8-e074458a9263" providerId="ADAL" clId="{772B5F00-4FF6-430C-A0FC-7559C0997F83}" dt="2021-09-10T09:46:08.595" v="34" actId="47"/>
        <pc:sldMkLst>
          <pc:docMk/>
          <pc:sldMk cId="234470717" sldId="715"/>
        </pc:sldMkLst>
      </pc:sldChg>
      <pc:sldChg chg="del">
        <pc:chgData name="João Cotter" userId="6b3e6707-885e-4fa1-8ff8-e074458a9263" providerId="ADAL" clId="{772B5F00-4FF6-430C-A0FC-7559C0997F83}" dt="2021-09-10T09:46:10.336" v="36" actId="47"/>
        <pc:sldMkLst>
          <pc:docMk/>
          <pc:sldMk cId="2144261757" sldId="716"/>
        </pc:sldMkLst>
      </pc:sldChg>
      <pc:sldChg chg="del">
        <pc:chgData name="João Cotter" userId="6b3e6707-885e-4fa1-8ff8-e074458a9263" providerId="ADAL" clId="{772B5F00-4FF6-430C-A0FC-7559C0997F83}" dt="2021-09-10T09:46:13.394" v="39" actId="47"/>
        <pc:sldMkLst>
          <pc:docMk/>
          <pc:sldMk cId="2276029034" sldId="717"/>
        </pc:sldMkLst>
      </pc:sldChg>
      <pc:sldChg chg="del">
        <pc:chgData name="João Cotter" userId="6b3e6707-885e-4fa1-8ff8-e074458a9263" providerId="ADAL" clId="{772B5F00-4FF6-430C-A0FC-7559C0997F83}" dt="2021-09-10T09:46:09.378" v="35" actId="47"/>
        <pc:sldMkLst>
          <pc:docMk/>
          <pc:sldMk cId="966767315" sldId="718"/>
        </pc:sldMkLst>
      </pc:sldChg>
      <pc:sldChg chg="del">
        <pc:chgData name="João Cotter" userId="6b3e6707-885e-4fa1-8ff8-e074458a9263" providerId="ADAL" clId="{772B5F00-4FF6-430C-A0FC-7559C0997F83}" dt="2021-09-10T09:46:12.657" v="38" actId="47"/>
        <pc:sldMkLst>
          <pc:docMk/>
          <pc:sldMk cId="2603971523" sldId="719"/>
        </pc:sldMkLst>
      </pc:sldChg>
      <pc:sldChg chg="del">
        <pc:chgData name="João Cotter" userId="6b3e6707-885e-4fa1-8ff8-e074458a9263" providerId="ADAL" clId="{772B5F00-4FF6-430C-A0FC-7559C0997F83}" dt="2021-09-10T09:46:14.878" v="41" actId="47"/>
        <pc:sldMkLst>
          <pc:docMk/>
          <pc:sldMk cId="3322806900" sldId="720"/>
        </pc:sldMkLst>
      </pc:sldChg>
      <pc:sldChg chg="del">
        <pc:chgData name="João Cotter" userId="6b3e6707-885e-4fa1-8ff8-e074458a9263" providerId="ADAL" clId="{772B5F00-4FF6-430C-A0FC-7559C0997F83}" dt="2021-09-10T09:46:04.393" v="29" actId="47"/>
        <pc:sldMkLst>
          <pc:docMk/>
          <pc:sldMk cId="3885842287" sldId="721"/>
        </pc:sldMkLst>
      </pc:sldChg>
      <pc:sldChg chg="del">
        <pc:chgData name="João Cotter" userId="6b3e6707-885e-4fa1-8ff8-e074458a9263" providerId="ADAL" clId="{772B5F00-4FF6-430C-A0FC-7559C0997F83}" dt="2021-09-10T09:46:15.512" v="42" actId="47"/>
        <pc:sldMkLst>
          <pc:docMk/>
          <pc:sldMk cId="3053567269" sldId="722"/>
        </pc:sldMkLst>
      </pc:sldChg>
      <pc:sldChg chg="del">
        <pc:chgData name="João Cotter" userId="6b3e6707-885e-4fa1-8ff8-e074458a9263" providerId="ADAL" clId="{772B5F00-4FF6-430C-A0FC-7559C0997F83}" dt="2021-09-10T09:44:37.848" v="3" actId="47"/>
        <pc:sldMkLst>
          <pc:docMk/>
          <pc:sldMk cId="3085463681" sldId="737"/>
        </pc:sldMkLst>
      </pc:sldChg>
      <pc:sldChg chg="del">
        <pc:chgData name="João Cotter" userId="6b3e6707-885e-4fa1-8ff8-e074458a9263" providerId="ADAL" clId="{772B5F00-4FF6-430C-A0FC-7559C0997F83}" dt="2021-09-10T09:44:38.104" v="4" actId="47"/>
        <pc:sldMkLst>
          <pc:docMk/>
          <pc:sldMk cId="2048902470" sldId="738"/>
        </pc:sldMkLst>
      </pc:sldChg>
      <pc:sldChg chg="del">
        <pc:chgData name="João Cotter" userId="6b3e6707-885e-4fa1-8ff8-e074458a9263" providerId="ADAL" clId="{772B5F00-4FF6-430C-A0FC-7559C0997F83}" dt="2021-09-10T09:44:38.332" v="5" actId="47"/>
        <pc:sldMkLst>
          <pc:docMk/>
          <pc:sldMk cId="2136005211" sldId="739"/>
        </pc:sldMkLst>
      </pc:sldChg>
      <pc:sldChg chg="del">
        <pc:chgData name="João Cotter" userId="6b3e6707-885e-4fa1-8ff8-e074458a9263" providerId="ADAL" clId="{772B5F00-4FF6-430C-A0FC-7559C0997F83}" dt="2021-09-10T09:44:38.551" v="6" actId="47"/>
        <pc:sldMkLst>
          <pc:docMk/>
          <pc:sldMk cId="3258669969" sldId="740"/>
        </pc:sldMkLst>
      </pc:sldChg>
      <pc:sldChg chg="del">
        <pc:chgData name="João Cotter" userId="6b3e6707-885e-4fa1-8ff8-e074458a9263" providerId="ADAL" clId="{772B5F00-4FF6-430C-A0FC-7559C0997F83}" dt="2021-09-10T09:44:39.227" v="7" actId="47"/>
        <pc:sldMkLst>
          <pc:docMk/>
          <pc:sldMk cId="147830031" sldId="741"/>
        </pc:sldMkLst>
      </pc:sldChg>
      <pc:sldChg chg="del">
        <pc:chgData name="João Cotter" userId="6b3e6707-885e-4fa1-8ff8-e074458a9263" providerId="ADAL" clId="{772B5F00-4FF6-430C-A0FC-7559C0997F83}" dt="2021-09-10T09:46:16.830" v="43" actId="47"/>
        <pc:sldMkLst>
          <pc:docMk/>
          <pc:sldMk cId="4233038404" sldId="759"/>
        </pc:sldMkLst>
      </pc:sldChg>
      <pc:sldChg chg="del">
        <pc:chgData name="João Cotter" userId="6b3e6707-885e-4fa1-8ff8-e074458a9263" providerId="ADAL" clId="{772B5F00-4FF6-430C-A0FC-7559C0997F83}" dt="2021-09-10T09:46:14.197" v="40" actId="47"/>
        <pc:sldMkLst>
          <pc:docMk/>
          <pc:sldMk cId="4113467979" sldId="761"/>
        </pc:sldMkLst>
      </pc:sldChg>
      <pc:sldMasterChg chg="delSldLayout">
        <pc:chgData name="João Cotter" userId="6b3e6707-885e-4fa1-8ff8-e074458a9263" providerId="ADAL" clId="{772B5F00-4FF6-430C-A0FC-7559C0997F83}" dt="2021-09-10T09:46:10.336" v="36" actId="47"/>
        <pc:sldMasterMkLst>
          <pc:docMk/>
          <pc:sldMasterMk cId="1065065229" sldId="2147483648"/>
        </pc:sldMasterMkLst>
        <pc:sldLayoutChg chg="del">
          <pc:chgData name="João Cotter" userId="6b3e6707-885e-4fa1-8ff8-e074458a9263" providerId="ADAL" clId="{772B5F00-4FF6-430C-A0FC-7559C0997F83}" dt="2021-09-10T09:46:10.336" v="36" actId="47"/>
          <pc:sldLayoutMkLst>
            <pc:docMk/>
            <pc:sldMasterMk cId="1065065229" sldId="2147483648"/>
            <pc:sldLayoutMk cId="497430517"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34078-A2A1-4054-9FE8-387180B2188D}" type="datetimeFigureOut">
              <a:rPr lang="en-GB" smtClean="0"/>
              <a:t>09/09/2021</a:t>
            </a:fld>
            <a:endParaRPr lang="en-GB"/>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9A96B-17F7-4C44-97B5-EA3B58DA1089}" type="slidenum">
              <a:rPr lang="en-GB" smtClean="0"/>
              <a:t>‹nº›</a:t>
            </a:fld>
            <a:endParaRPr lang="en-GB"/>
          </a:p>
        </p:txBody>
      </p:sp>
    </p:spTree>
    <p:extLst>
      <p:ext uri="{BB962C8B-B14F-4D97-AF65-F5344CB8AC3E}">
        <p14:creationId xmlns:p14="http://schemas.microsoft.com/office/powerpoint/2010/main" val="1701907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err="1"/>
              <a:t>Our</a:t>
            </a:r>
            <a:r>
              <a:rPr lang="pt-PT" dirty="0"/>
              <a:t> </a:t>
            </a:r>
            <a:r>
              <a:rPr lang="pt-PT" dirty="0" err="1"/>
              <a:t>technology</a:t>
            </a:r>
            <a:r>
              <a:rPr lang="pt-PT" dirty="0"/>
              <a:t>, </a:t>
            </a:r>
            <a:r>
              <a:rPr lang="pt-PT" dirty="0" err="1"/>
              <a:t>our</a:t>
            </a:r>
            <a:r>
              <a:rPr lang="pt-PT" dirty="0"/>
              <a:t> </a:t>
            </a:r>
            <a:r>
              <a:rPr lang="pt-PT" dirty="0" err="1"/>
              <a:t>food</a:t>
            </a:r>
            <a:r>
              <a:rPr lang="pt-PT" dirty="0"/>
              <a:t> </a:t>
            </a:r>
            <a:r>
              <a:rPr lang="pt-PT" dirty="0" err="1"/>
              <a:t>and</a:t>
            </a:r>
            <a:r>
              <a:rPr lang="pt-PT" dirty="0"/>
              <a:t> </a:t>
            </a:r>
            <a:r>
              <a:rPr lang="pt-PT" dirty="0" err="1"/>
              <a:t>specifically</a:t>
            </a:r>
            <a:r>
              <a:rPr lang="pt-PT" dirty="0"/>
              <a:t> </a:t>
            </a:r>
            <a:r>
              <a:rPr lang="pt-PT" dirty="0" err="1"/>
              <a:t>this</a:t>
            </a:r>
            <a:r>
              <a:rPr lang="pt-PT" dirty="0"/>
              <a:t> </a:t>
            </a:r>
            <a:r>
              <a:rPr lang="pt-PT" dirty="0" err="1"/>
              <a:t>project</a:t>
            </a:r>
            <a:r>
              <a:rPr lang="pt-PT" dirty="0"/>
              <a:t> I </a:t>
            </a:r>
            <a:r>
              <a:rPr lang="pt-PT" dirty="0" err="1"/>
              <a:t>will</a:t>
            </a:r>
            <a:r>
              <a:rPr lang="pt-PT" dirty="0"/>
              <a:t> </a:t>
            </a:r>
            <a:r>
              <a:rPr lang="pt-PT" dirty="0" err="1"/>
              <a:t>detail</a:t>
            </a:r>
            <a:r>
              <a:rPr lang="pt-PT" dirty="0"/>
              <a:t> </a:t>
            </a:r>
            <a:r>
              <a:rPr lang="pt-PT" dirty="0" err="1"/>
              <a:t>further</a:t>
            </a:r>
            <a:r>
              <a:rPr lang="pt-PT" dirty="0"/>
              <a:t> </a:t>
            </a:r>
            <a:r>
              <a:rPr lang="pt-PT" dirty="0" err="1"/>
              <a:t>on</a:t>
            </a:r>
            <a:r>
              <a:rPr lang="pt-PT" dirty="0"/>
              <a:t>, </a:t>
            </a:r>
            <a:r>
              <a:rPr lang="pt-PT" dirty="0" err="1"/>
              <a:t>addresses</a:t>
            </a:r>
            <a:r>
              <a:rPr lang="pt-PT" dirty="0"/>
              <a:t> </a:t>
            </a:r>
            <a:r>
              <a:rPr lang="pt-PT" dirty="0" err="1"/>
              <a:t>all</a:t>
            </a:r>
            <a:r>
              <a:rPr lang="pt-PT" dirty="0"/>
              <a:t> </a:t>
            </a:r>
            <a:r>
              <a:rPr lang="pt-PT" dirty="0" err="1"/>
              <a:t>these</a:t>
            </a:r>
            <a:r>
              <a:rPr lang="pt-PT" dirty="0"/>
              <a:t> </a:t>
            </a:r>
            <a:r>
              <a:rPr lang="pt-PT" dirty="0" err="1"/>
              <a:t>sustainable</a:t>
            </a:r>
            <a:r>
              <a:rPr lang="pt-PT" dirty="0"/>
              <a:t> </a:t>
            </a:r>
            <a:r>
              <a:rPr lang="pt-PT" dirty="0" err="1"/>
              <a:t>development</a:t>
            </a:r>
            <a:r>
              <a:rPr lang="pt-PT" dirty="0"/>
              <a:t> </a:t>
            </a:r>
            <a:r>
              <a:rPr lang="pt-PT" err="1"/>
              <a:t>goals</a:t>
            </a:r>
            <a:r>
              <a:rPr lang="pt-PT"/>
              <a:t>.</a:t>
            </a:r>
            <a:endParaRPr lang="pt-PT" dirty="0"/>
          </a:p>
        </p:txBody>
      </p:sp>
      <p:sp>
        <p:nvSpPr>
          <p:cNvPr id="4" name="Marcador de Posição do Número do Diapositivo 3"/>
          <p:cNvSpPr>
            <a:spLocks noGrp="1"/>
          </p:cNvSpPr>
          <p:nvPr>
            <p:ph type="sldNum" sz="quarter" idx="5"/>
          </p:nvPr>
        </p:nvSpPr>
        <p:spPr/>
        <p:txBody>
          <a:bodyPr/>
          <a:lstStyle/>
          <a:p>
            <a:fld id="{2069A96B-17F7-4C44-97B5-EA3B58DA1089}" type="slidenum">
              <a:rPr lang="en-GB" smtClean="0"/>
              <a:t>1</a:t>
            </a:fld>
            <a:endParaRPr lang="en-GB"/>
          </a:p>
        </p:txBody>
      </p:sp>
    </p:spTree>
    <p:extLst>
      <p:ext uri="{BB962C8B-B14F-4D97-AF65-F5344CB8AC3E}">
        <p14:creationId xmlns:p14="http://schemas.microsoft.com/office/powerpoint/2010/main" val="476899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2069A96B-17F7-4C44-97B5-EA3B58DA1089}" type="slidenum">
              <a:rPr lang="en-GB" smtClean="0"/>
              <a:t>10</a:t>
            </a:fld>
            <a:endParaRPr lang="en-GB"/>
          </a:p>
        </p:txBody>
      </p:sp>
    </p:spTree>
    <p:extLst>
      <p:ext uri="{BB962C8B-B14F-4D97-AF65-F5344CB8AC3E}">
        <p14:creationId xmlns:p14="http://schemas.microsoft.com/office/powerpoint/2010/main" val="3612923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2069A96B-17F7-4C44-97B5-EA3B58DA1089}" type="slidenum">
              <a:rPr lang="en-GB" smtClean="0"/>
              <a:t>11</a:t>
            </a:fld>
            <a:endParaRPr lang="en-GB"/>
          </a:p>
        </p:txBody>
      </p:sp>
    </p:spTree>
    <p:extLst>
      <p:ext uri="{BB962C8B-B14F-4D97-AF65-F5344CB8AC3E}">
        <p14:creationId xmlns:p14="http://schemas.microsoft.com/office/powerpoint/2010/main" val="143452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en-GB" dirty="0"/>
          </a:p>
        </p:txBody>
      </p:sp>
      <p:sp>
        <p:nvSpPr>
          <p:cNvPr id="4" name="Marcador de Posição do Número do Diapositivo 3"/>
          <p:cNvSpPr>
            <a:spLocks noGrp="1"/>
          </p:cNvSpPr>
          <p:nvPr>
            <p:ph type="sldNum" sz="quarter" idx="5"/>
          </p:nvPr>
        </p:nvSpPr>
        <p:spPr/>
        <p:txBody>
          <a:bodyPr/>
          <a:lstStyle/>
          <a:p>
            <a:fld id="{2069A96B-17F7-4C44-97B5-EA3B58DA1089}" type="slidenum">
              <a:rPr lang="en-GB" smtClean="0"/>
              <a:t>12</a:t>
            </a:fld>
            <a:endParaRPr lang="en-GB"/>
          </a:p>
        </p:txBody>
      </p:sp>
    </p:spTree>
    <p:extLst>
      <p:ext uri="{BB962C8B-B14F-4D97-AF65-F5344CB8AC3E}">
        <p14:creationId xmlns:p14="http://schemas.microsoft.com/office/powerpoint/2010/main" val="1574781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42F3B3-A7C3-411E-9B2B-919588C8B11D}"/>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p>
        </p:txBody>
      </p:sp>
      <p:sp>
        <p:nvSpPr>
          <p:cNvPr id="3" name="Subtítulo 2">
            <a:extLst>
              <a:ext uri="{FF2B5EF4-FFF2-40B4-BE49-F238E27FC236}">
                <a16:creationId xmlns:a16="http://schemas.microsoft.com/office/drawing/2014/main" id="{491BED05-C669-4EA1-9C67-F683442ECF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p>
        </p:txBody>
      </p:sp>
      <p:sp>
        <p:nvSpPr>
          <p:cNvPr id="4" name="Marcador de Posição da Data 3">
            <a:extLst>
              <a:ext uri="{FF2B5EF4-FFF2-40B4-BE49-F238E27FC236}">
                <a16:creationId xmlns:a16="http://schemas.microsoft.com/office/drawing/2014/main" id="{D28CE362-5FE7-4E01-983D-57FE49474F6A}"/>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5" name="Marcador de Posição do Rodapé 4">
            <a:extLst>
              <a:ext uri="{FF2B5EF4-FFF2-40B4-BE49-F238E27FC236}">
                <a16:creationId xmlns:a16="http://schemas.microsoft.com/office/drawing/2014/main" id="{5D28F2A7-39D0-47D6-9150-A78E8055A6F5}"/>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45D41EFE-3181-413B-8B26-44EC0374958E}"/>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389414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FD2C7A-A56F-46D7-B893-9133223BD674}"/>
              </a:ext>
            </a:extLst>
          </p:cNvPr>
          <p:cNvSpPr>
            <a:spLocks noGrp="1"/>
          </p:cNvSpPr>
          <p:nvPr>
            <p:ph type="title"/>
          </p:nvPr>
        </p:nvSpPr>
        <p:spPr/>
        <p:txBody>
          <a:bodyPr/>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E3D05988-9169-460B-A86F-A631CAF0F8AE}"/>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7955B7D7-ABED-4BB5-8513-4E415CE14EDF}"/>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5" name="Marcador de Posição do Rodapé 4">
            <a:extLst>
              <a:ext uri="{FF2B5EF4-FFF2-40B4-BE49-F238E27FC236}">
                <a16:creationId xmlns:a16="http://schemas.microsoft.com/office/drawing/2014/main" id="{B35FF0FF-CB85-4852-A6ED-E0ECFE1CC600}"/>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DC1956AC-5B51-46CA-8815-EF7F87ABD484}"/>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223046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1A7F3C3-E5B2-4ACE-9E56-7B7ED06546F3}"/>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4C81AB7B-D135-419F-AC90-3B8DF24D598F}"/>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39AF56E1-1026-4D8B-8404-44B4E8C318FC}"/>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5" name="Marcador de Posição do Rodapé 4">
            <a:extLst>
              <a:ext uri="{FF2B5EF4-FFF2-40B4-BE49-F238E27FC236}">
                <a16:creationId xmlns:a16="http://schemas.microsoft.com/office/drawing/2014/main" id="{D305709B-2220-48FF-9333-7FA8451BB50A}"/>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B819A52C-FC33-44E2-93D1-03B980322443}"/>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276431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DC6348-B065-4B1F-8093-6AF15F4922AA}"/>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B6163776-E91A-4E37-9B1B-A2ED6D074980}"/>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505144AC-21F3-4F27-86DB-4114DEB19ED6}"/>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5" name="Marcador de Posição do Rodapé 4">
            <a:extLst>
              <a:ext uri="{FF2B5EF4-FFF2-40B4-BE49-F238E27FC236}">
                <a16:creationId xmlns:a16="http://schemas.microsoft.com/office/drawing/2014/main" id="{2320D335-54DF-48BB-A672-B07A6A1492A7}"/>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E1CCA2E3-674F-4E27-9D4E-0D8C4554F31D}"/>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169567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96414D-6816-4CB3-AE3B-A68CFFD0A8C0}"/>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12DA04AE-6AA0-498F-8E3D-F2F94FCA0B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3F1E4991-81D4-4307-AACB-7E8E20C2C5F6}"/>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5" name="Marcador de Posição do Rodapé 4">
            <a:extLst>
              <a:ext uri="{FF2B5EF4-FFF2-40B4-BE49-F238E27FC236}">
                <a16:creationId xmlns:a16="http://schemas.microsoft.com/office/drawing/2014/main" id="{3A47DFEB-BBE5-4A3D-8B56-043DE17F70DF}"/>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0A7DC253-0707-48B3-904D-8FAE78F384D7}"/>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216900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CC0159-CF78-4E3D-AF77-9D72FF575B93}"/>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1CCC6DF9-3B81-40F3-842F-F427D4924B00}"/>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a:extLst>
              <a:ext uri="{FF2B5EF4-FFF2-40B4-BE49-F238E27FC236}">
                <a16:creationId xmlns:a16="http://schemas.microsoft.com/office/drawing/2014/main" id="{7F754BAA-729E-4CED-8D95-0D3EE2422C74}"/>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a:extLst>
              <a:ext uri="{FF2B5EF4-FFF2-40B4-BE49-F238E27FC236}">
                <a16:creationId xmlns:a16="http://schemas.microsoft.com/office/drawing/2014/main" id="{8CF19CC0-AF8D-45C3-AF23-E29E3710E394}"/>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6" name="Marcador de Posição do Rodapé 5">
            <a:extLst>
              <a:ext uri="{FF2B5EF4-FFF2-40B4-BE49-F238E27FC236}">
                <a16:creationId xmlns:a16="http://schemas.microsoft.com/office/drawing/2014/main" id="{CD96BE1E-0B7A-46A7-B205-037E653FEE77}"/>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80A17932-F29E-4031-89FB-2B5422F83532}"/>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429946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1A3D61-F5E3-4905-82BB-13A73AE7961A}"/>
              </a:ext>
            </a:extLst>
          </p:cNvPr>
          <p:cNvSpPr>
            <a:spLocks noGrp="1"/>
          </p:cNvSpPr>
          <p:nvPr>
            <p:ph type="title"/>
          </p:nvPr>
        </p:nvSpPr>
        <p:spPr>
          <a:xfrm>
            <a:off x="839788" y="365125"/>
            <a:ext cx="10515600" cy="1325563"/>
          </a:xfrm>
        </p:spPr>
        <p:txBody>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2BD5B641-F223-4512-954C-64503A4452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19E0D6EA-4823-4D51-8808-801823F8E890}"/>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a:extLst>
              <a:ext uri="{FF2B5EF4-FFF2-40B4-BE49-F238E27FC236}">
                <a16:creationId xmlns:a16="http://schemas.microsoft.com/office/drawing/2014/main" id="{2AF5C02D-DA90-4F56-AAF5-B1FC711B3C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559FD131-FBD6-45D2-8CD3-9FBB34CE88EC}"/>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a:extLst>
              <a:ext uri="{FF2B5EF4-FFF2-40B4-BE49-F238E27FC236}">
                <a16:creationId xmlns:a16="http://schemas.microsoft.com/office/drawing/2014/main" id="{CCBF9EE0-FEB7-4DB0-BE09-8E9DB684B49E}"/>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8" name="Marcador de Posição do Rodapé 7">
            <a:extLst>
              <a:ext uri="{FF2B5EF4-FFF2-40B4-BE49-F238E27FC236}">
                <a16:creationId xmlns:a16="http://schemas.microsoft.com/office/drawing/2014/main" id="{5984AFA7-33B1-48BA-BBD1-BC5DE1439FD1}"/>
              </a:ext>
            </a:extLst>
          </p:cNvPr>
          <p:cNvSpPr>
            <a:spLocks noGrp="1"/>
          </p:cNvSpPr>
          <p:nvPr>
            <p:ph type="ftr" sz="quarter" idx="11"/>
          </p:nvPr>
        </p:nvSpPr>
        <p:spPr/>
        <p:txBody>
          <a:bodyPr/>
          <a:lstStyle/>
          <a:p>
            <a:endParaRPr lang="pt-PT"/>
          </a:p>
        </p:txBody>
      </p:sp>
      <p:sp>
        <p:nvSpPr>
          <p:cNvPr id="9" name="Marcador de Posição do Número do Diapositivo 8">
            <a:extLst>
              <a:ext uri="{FF2B5EF4-FFF2-40B4-BE49-F238E27FC236}">
                <a16:creationId xmlns:a16="http://schemas.microsoft.com/office/drawing/2014/main" id="{82D444ED-D7B7-475C-A6F8-56FA8D58BF91}"/>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374204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02C3DF-6D07-417F-A15F-C89C897570E3}"/>
              </a:ext>
            </a:extLst>
          </p:cNvPr>
          <p:cNvSpPr>
            <a:spLocks noGrp="1"/>
          </p:cNvSpPr>
          <p:nvPr>
            <p:ph type="title"/>
          </p:nvPr>
        </p:nvSpPr>
        <p:spPr/>
        <p:txBody>
          <a:bodyPr/>
          <a:lstStyle/>
          <a:p>
            <a:r>
              <a:rPr lang="pt-PT"/>
              <a:t>Clique para editar o estilo de título do Modelo Global</a:t>
            </a:r>
          </a:p>
        </p:txBody>
      </p:sp>
      <p:sp>
        <p:nvSpPr>
          <p:cNvPr id="3" name="Marcador de Posição da Data 2">
            <a:extLst>
              <a:ext uri="{FF2B5EF4-FFF2-40B4-BE49-F238E27FC236}">
                <a16:creationId xmlns:a16="http://schemas.microsoft.com/office/drawing/2014/main" id="{1EDB7CDA-9668-4D77-9F49-6B07770638F4}"/>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4" name="Marcador de Posição do Rodapé 3">
            <a:extLst>
              <a:ext uri="{FF2B5EF4-FFF2-40B4-BE49-F238E27FC236}">
                <a16:creationId xmlns:a16="http://schemas.microsoft.com/office/drawing/2014/main" id="{55F5E72A-1E33-442F-90AE-33C817155BEB}"/>
              </a:ext>
            </a:extLst>
          </p:cNvPr>
          <p:cNvSpPr>
            <a:spLocks noGrp="1"/>
          </p:cNvSpPr>
          <p:nvPr>
            <p:ph type="ftr" sz="quarter" idx="11"/>
          </p:nvPr>
        </p:nvSpPr>
        <p:spPr/>
        <p:txBody>
          <a:bodyPr/>
          <a:lstStyle/>
          <a:p>
            <a:endParaRPr lang="pt-PT"/>
          </a:p>
        </p:txBody>
      </p:sp>
      <p:sp>
        <p:nvSpPr>
          <p:cNvPr id="5" name="Marcador de Posição do Número do Diapositivo 4">
            <a:extLst>
              <a:ext uri="{FF2B5EF4-FFF2-40B4-BE49-F238E27FC236}">
                <a16:creationId xmlns:a16="http://schemas.microsoft.com/office/drawing/2014/main" id="{E154F9F3-F59F-46CE-A239-F3E6A8DD5978}"/>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1891017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CC2DC3D0-A180-4C15-8169-5FC8F46BD616}"/>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3" name="Marcador de Posição do Rodapé 2">
            <a:extLst>
              <a:ext uri="{FF2B5EF4-FFF2-40B4-BE49-F238E27FC236}">
                <a16:creationId xmlns:a16="http://schemas.microsoft.com/office/drawing/2014/main" id="{3D797BA9-0874-4F60-94F5-13E6A06B2585}"/>
              </a:ext>
            </a:extLst>
          </p:cNvPr>
          <p:cNvSpPr>
            <a:spLocks noGrp="1"/>
          </p:cNvSpPr>
          <p:nvPr>
            <p:ph type="ftr" sz="quarter" idx="11"/>
          </p:nvPr>
        </p:nvSpPr>
        <p:spPr/>
        <p:txBody>
          <a:bodyPr/>
          <a:lstStyle/>
          <a:p>
            <a:endParaRPr lang="pt-PT"/>
          </a:p>
        </p:txBody>
      </p:sp>
      <p:sp>
        <p:nvSpPr>
          <p:cNvPr id="4" name="Marcador de Posição do Número do Diapositivo 3">
            <a:extLst>
              <a:ext uri="{FF2B5EF4-FFF2-40B4-BE49-F238E27FC236}">
                <a16:creationId xmlns:a16="http://schemas.microsoft.com/office/drawing/2014/main" id="{F050CBAF-C874-4025-B565-8023B0387A4D}"/>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1985758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003BE-9E8E-40AE-A715-079BD57FC3AE}"/>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A67A4EF8-A0CE-43C2-877C-BAD1AF9674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a:extLst>
              <a:ext uri="{FF2B5EF4-FFF2-40B4-BE49-F238E27FC236}">
                <a16:creationId xmlns:a16="http://schemas.microsoft.com/office/drawing/2014/main" id="{FD897657-A9DF-4E9B-8EE7-CC90B2C2B0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7683D103-0625-49C9-83C9-5B723AF6DA6B}"/>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6" name="Marcador de Posição do Rodapé 5">
            <a:extLst>
              <a:ext uri="{FF2B5EF4-FFF2-40B4-BE49-F238E27FC236}">
                <a16:creationId xmlns:a16="http://schemas.microsoft.com/office/drawing/2014/main" id="{9EB8CA7E-0109-4922-8FCE-BC52C936F54C}"/>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3D0C6170-9E07-483D-A056-A4AC4F77F619}"/>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177429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99CD8-F06E-4ECF-A424-1DF5680D546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a Imagem 2">
            <a:extLst>
              <a:ext uri="{FF2B5EF4-FFF2-40B4-BE49-F238E27FC236}">
                <a16:creationId xmlns:a16="http://schemas.microsoft.com/office/drawing/2014/main" id="{5E3C4806-2DB8-40AF-BFF4-98F39E98A4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a:extLst>
              <a:ext uri="{FF2B5EF4-FFF2-40B4-BE49-F238E27FC236}">
                <a16:creationId xmlns:a16="http://schemas.microsoft.com/office/drawing/2014/main" id="{406D7F9A-7761-4A7E-8F88-CC2764B62B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EF90D3CE-E856-4D80-A6B1-C42B55B15ADF}"/>
              </a:ext>
            </a:extLst>
          </p:cNvPr>
          <p:cNvSpPr>
            <a:spLocks noGrp="1"/>
          </p:cNvSpPr>
          <p:nvPr>
            <p:ph type="dt" sz="half" idx="10"/>
          </p:nvPr>
        </p:nvSpPr>
        <p:spPr/>
        <p:txBody>
          <a:bodyPr/>
          <a:lstStyle/>
          <a:p>
            <a:fld id="{D3704775-CD03-43CA-9385-956C8C15B73B}" type="datetimeFigureOut">
              <a:rPr lang="pt-PT" smtClean="0"/>
              <a:t>09/09/2021</a:t>
            </a:fld>
            <a:endParaRPr lang="pt-PT"/>
          </a:p>
        </p:txBody>
      </p:sp>
      <p:sp>
        <p:nvSpPr>
          <p:cNvPr id="6" name="Marcador de Posição do Rodapé 5">
            <a:extLst>
              <a:ext uri="{FF2B5EF4-FFF2-40B4-BE49-F238E27FC236}">
                <a16:creationId xmlns:a16="http://schemas.microsoft.com/office/drawing/2014/main" id="{9525630A-B1A7-4DDE-9C59-A0D430965CCD}"/>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09F8EA3C-BB35-4770-8FD2-30121F9EAB90}"/>
              </a:ext>
            </a:extLst>
          </p:cNvPr>
          <p:cNvSpPr>
            <a:spLocks noGrp="1"/>
          </p:cNvSpPr>
          <p:nvPr>
            <p:ph type="sldNum" sz="quarter" idx="12"/>
          </p:nvPr>
        </p:nvSpPr>
        <p:spPr/>
        <p:txBody>
          <a:bodyPr/>
          <a:lstStyle/>
          <a:p>
            <a:fld id="{7970A9F3-49FA-431D-BF38-FBEF237DCB2B}" type="slidenum">
              <a:rPr lang="pt-PT" smtClean="0"/>
              <a:t>‹nº›</a:t>
            </a:fld>
            <a:endParaRPr lang="pt-PT"/>
          </a:p>
        </p:txBody>
      </p:sp>
    </p:spTree>
    <p:extLst>
      <p:ext uri="{BB962C8B-B14F-4D97-AF65-F5344CB8AC3E}">
        <p14:creationId xmlns:p14="http://schemas.microsoft.com/office/powerpoint/2010/main" val="377414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F598FF4E-D997-4C17-B2BD-9A3455CA2C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B0F653D8-8E7E-4B88-BF59-2C2FB16A4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74932B1D-2FFD-4A90-A37D-BA1301F2A0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04775-CD03-43CA-9385-956C8C15B73B}" type="datetimeFigureOut">
              <a:rPr lang="pt-PT" smtClean="0"/>
              <a:t>09/09/2021</a:t>
            </a:fld>
            <a:endParaRPr lang="pt-PT"/>
          </a:p>
        </p:txBody>
      </p:sp>
      <p:sp>
        <p:nvSpPr>
          <p:cNvPr id="5" name="Marcador de Posição do Rodapé 4">
            <a:extLst>
              <a:ext uri="{FF2B5EF4-FFF2-40B4-BE49-F238E27FC236}">
                <a16:creationId xmlns:a16="http://schemas.microsoft.com/office/drawing/2014/main" id="{6B25431D-7743-4804-ABE5-7375F57B24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a:extLst>
              <a:ext uri="{FF2B5EF4-FFF2-40B4-BE49-F238E27FC236}">
                <a16:creationId xmlns:a16="http://schemas.microsoft.com/office/drawing/2014/main" id="{4336827F-EC4E-490C-A6AB-9354AFE80A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70A9F3-49FA-431D-BF38-FBEF237DCB2B}" type="slidenum">
              <a:rPr lang="pt-PT" smtClean="0"/>
              <a:t>‹nº›</a:t>
            </a:fld>
            <a:endParaRPr lang="pt-PT"/>
          </a:p>
        </p:txBody>
      </p:sp>
    </p:spTree>
    <p:extLst>
      <p:ext uri="{BB962C8B-B14F-4D97-AF65-F5344CB8AC3E}">
        <p14:creationId xmlns:p14="http://schemas.microsoft.com/office/powerpoint/2010/main" val="1065065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image" Target="../media/image6.png"/><Relationship Id="rId18" Type="http://schemas.openxmlformats.org/officeDocument/2006/relationships/slide" Target="slide10.xml"/><Relationship Id="rId26" Type="http://schemas.openxmlformats.org/officeDocument/2006/relationships/image" Target="../media/image14.png"/><Relationship Id="rId3" Type="http://schemas.openxmlformats.org/officeDocument/2006/relationships/image" Target="../media/image1.png"/><Relationship Id="rId21" Type="http://schemas.openxmlformats.org/officeDocument/2006/relationships/image" Target="../media/image10.png"/><Relationship Id="rId7" Type="http://schemas.openxmlformats.org/officeDocument/2006/relationships/image" Target="../media/image3.png"/><Relationship Id="rId12" Type="http://schemas.openxmlformats.org/officeDocument/2006/relationships/slide" Target="slide6.xml"/><Relationship Id="rId17" Type="http://schemas.openxmlformats.org/officeDocument/2006/relationships/image" Target="../media/image8.png"/><Relationship Id="rId25" Type="http://schemas.openxmlformats.org/officeDocument/2006/relationships/image" Target="../media/image13.svg"/><Relationship Id="rId2" Type="http://schemas.openxmlformats.org/officeDocument/2006/relationships/notesSlide" Target="../notesSlides/notesSlide1.xml"/><Relationship Id="rId16" Type="http://schemas.openxmlformats.org/officeDocument/2006/relationships/slide" Target="slide12.xml"/><Relationship Id="rId20"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3.xml"/><Relationship Id="rId11" Type="http://schemas.openxmlformats.org/officeDocument/2006/relationships/image" Target="../media/image5.png"/><Relationship Id="rId24" Type="http://schemas.openxmlformats.org/officeDocument/2006/relationships/image" Target="../media/image12.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11.png"/><Relationship Id="rId10" Type="http://schemas.openxmlformats.org/officeDocument/2006/relationships/slide" Target="slide9.xml"/><Relationship Id="rId19" Type="http://schemas.openxmlformats.org/officeDocument/2006/relationships/image" Target="../media/image9.png"/><Relationship Id="rId4" Type="http://schemas.openxmlformats.org/officeDocument/2006/relationships/slide" Target="slide8.xml"/><Relationship Id="rId9" Type="http://schemas.openxmlformats.org/officeDocument/2006/relationships/image" Target="../media/image4.png"/><Relationship Id="rId14" Type="http://schemas.openxmlformats.org/officeDocument/2006/relationships/slide" Target="slide7.xml"/><Relationship Id="rId22" Type="http://schemas.openxmlformats.org/officeDocument/2006/relationships/slide" Target="slide4.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microsoft.com/office/2007/relationships/hdphoto" Target="../media/hdphoto1.wdp"/><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2.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slide" Target="slide1.xml"/><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microsoft.com/office/2007/relationships/hdphoto" Target="../media/hdphoto1.wdp"/><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3.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slide" Target="slide1.xml"/><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png"/><Relationship Id="rId7" Type="http://schemas.microsoft.com/office/2007/relationships/hdphoto" Target="../media/hdphoto1.wdp"/><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4.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slide" Target="slide1.xml"/><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slide" Target="slide1.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slide" Target="slide1.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slide" Target="slide1.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slide" Target="slide1.xm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2.xml"/><Relationship Id="rId6" Type="http://schemas.microsoft.com/office/2007/relationships/hdphoto" Target="../media/hdphoto1.wdp"/><Relationship Id="rId11" Type="http://schemas.openxmlformats.org/officeDocument/2006/relationships/image" Target="../media/image9.png"/><Relationship Id="rId5" Type="http://schemas.openxmlformats.org/officeDocument/2006/relationships/image" Target="../media/image16.png"/><Relationship Id="rId15" Type="http://schemas.openxmlformats.org/officeDocument/2006/relationships/image" Target="../media/image15.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slide" Target="slide1.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2.xml"/><Relationship Id="rId6" Type="http://schemas.microsoft.com/office/2007/relationships/hdphoto" Target="../media/hdphoto1.wdp"/><Relationship Id="rId11" Type="http://schemas.openxmlformats.org/officeDocument/2006/relationships/image" Target="../media/image9.png"/><Relationship Id="rId5" Type="http://schemas.openxmlformats.org/officeDocument/2006/relationships/image" Target="../media/image16.png"/><Relationship Id="rId15" Type="http://schemas.openxmlformats.org/officeDocument/2006/relationships/image" Target="../media/image15.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slide" Target="slide1.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2.xml"/><Relationship Id="rId6" Type="http://schemas.microsoft.com/office/2007/relationships/hdphoto" Target="../media/hdphoto1.wdp"/><Relationship Id="rId11" Type="http://schemas.openxmlformats.org/officeDocument/2006/relationships/image" Target="../media/image9.png"/><Relationship Id="rId5" Type="http://schemas.openxmlformats.org/officeDocument/2006/relationships/image" Target="../media/image16.png"/><Relationship Id="rId15" Type="http://schemas.openxmlformats.org/officeDocument/2006/relationships/image" Target="../media/image15.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slide" Target="slide1.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2.xml"/><Relationship Id="rId6" Type="http://schemas.microsoft.com/office/2007/relationships/hdphoto" Target="../media/hdphoto1.wdp"/><Relationship Id="rId11" Type="http://schemas.openxmlformats.org/officeDocument/2006/relationships/image" Target="../media/image9.png"/><Relationship Id="rId5" Type="http://schemas.openxmlformats.org/officeDocument/2006/relationships/image" Target="../media/image16.png"/><Relationship Id="rId15" Type="http://schemas.openxmlformats.org/officeDocument/2006/relationships/image" Target="../media/image15.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2956B03-2D71-4FF5-A2D3-6B07176ED26B}"/>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pic>
        <p:nvPicPr>
          <p:cNvPr id="6" name="Imagem 5">
            <a:hlinkClick r:id="" action="ppaction://hlinkshowjump?jump=nextslide"/>
            <a:extLst>
              <a:ext uri="{FF2B5EF4-FFF2-40B4-BE49-F238E27FC236}">
                <a16:creationId xmlns:a16="http://schemas.microsoft.com/office/drawing/2014/main" id="{408428EC-1349-4ABE-ADB6-E3149166A0E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93" y="1553039"/>
            <a:ext cx="1402339" cy="1402339"/>
          </a:xfrm>
          <a:prstGeom prst="rect">
            <a:avLst/>
          </a:prstGeom>
        </p:spPr>
      </p:pic>
      <p:pic>
        <p:nvPicPr>
          <p:cNvPr id="8" name="Imagem 7">
            <a:hlinkClick r:id="rId4" action="ppaction://hlinksldjump"/>
            <a:hlinkHover r:id="" action="ppaction://noaction" highlightClick="1"/>
            <a:extLst>
              <a:ext uri="{FF2B5EF4-FFF2-40B4-BE49-F238E27FC236}">
                <a16:creationId xmlns:a16="http://schemas.microsoft.com/office/drawing/2014/main" id="{F03A7390-9D52-4259-AE4F-365147D88E98}"/>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4395" y="1553038"/>
            <a:ext cx="2176917" cy="2176917"/>
          </a:xfrm>
          <a:prstGeom prst="rect">
            <a:avLst/>
          </a:prstGeom>
        </p:spPr>
      </p:pic>
      <p:pic>
        <p:nvPicPr>
          <p:cNvPr id="10" name="Imagem 9">
            <a:hlinkClick r:id="rId6" action="ppaction://hlinksldjump"/>
            <a:extLst>
              <a:ext uri="{FF2B5EF4-FFF2-40B4-BE49-F238E27FC236}">
                <a16:creationId xmlns:a16="http://schemas.microsoft.com/office/drawing/2014/main" id="{FCFC0AB7-B51A-4233-9210-E892F03101AA}"/>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74789" y="1553039"/>
            <a:ext cx="1401857" cy="1401857"/>
          </a:xfrm>
          <a:prstGeom prst="rect">
            <a:avLst/>
          </a:prstGeom>
        </p:spPr>
      </p:pic>
      <p:pic>
        <p:nvPicPr>
          <p:cNvPr id="12" name="Imagem 11">
            <a:hlinkClick r:id="rId8" action="ppaction://hlinksldjump"/>
            <a:extLst>
              <a:ext uri="{FF2B5EF4-FFF2-40B4-BE49-F238E27FC236}">
                <a16:creationId xmlns:a16="http://schemas.microsoft.com/office/drawing/2014/main" id="{6990AF32-C9D4-4245-869D-67E7904BEC70}"/>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74789" y="3085286"/>
            <a:ext cx="1401857" cy="1401857"/>
          </a:xfrm>
          <a:prstGeom prst="rect">
            <a:avLst/>
          </a:prstGeom>
        </p:spPr>
      </p:pic>
      <p:pic>
        <p:nvPicPr>
          <p:cNvPr id="14" name="Imagem 13">
            <a:hlinkClick r:id="rId10" action="ppaction://hlinksldjump"/>
            <a:extLst>
              <a:ext uri="{FF2B5EF4-FFF2-40B4-BE49-F238E27FC236}">
                <a16:creationId xmlns:a16="http://schemas.microsoft.com/office/drawing/2014/main" id="{45D80C73-D81B-4CE4-9818-35CF314F5148}"/>
              </a:ext>
              <a:ext uri="{C183D7F6-B498-43B3-948B-1728B52AA6E4}">
                <adec:decorative xmlns:adec="http://schemas.microsoft.com/office/drawing/2017/decorative" val="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84395" y="3842475"/>
            <a:ext cx="2176917" cy="2176917"/>
          </a:xfrm>
          <a:prstGeom prst="rect">
            <a:avLst/>
          </a:prstGeom>
        </p:spPr>
      </p:pic>
      <p:pic>
        <p:nvPicPr>
          <p:cNvPr id="16" name="Imagem 15">
            <a:hlinkClick r:id="rId12" action="ppaction://hlinksldjump"/>
            <a:extLst>
              <a:ext uri="{FF2B5EF4-FFF2-40B4-BE49-F238E27FC236}">
                <a16:creationId xmlns:a16="http://schemas.microsoft.com/office/drawing/2014/main" id="{BE95DB9F-6050-40BC-800B-48249E33080E}"/>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4751" y="4617053"/>
            <a:ext cx="1402339" cy="1402339"/>
          </a:xfrm>
          <a:prstGeom prst="rect">
            <a:avLst/>
          </a:prstGeom>
        </p:spPr>
      </p:pic>
      <p:pic>
        <p:nvPicPr>
          <p:cNvPr id="18" name="Imagem 17">
            <a:hlinkClick r:id="rId14" action="ppaction://hlinksldjump"/>
            <a:extLst>
              <a:ext uri="{FF2B5EF4-FFF2-40B4-BE49-F238E27FC236}">
                <a16:creationId xmlns:a16="http://schemas.microsoft.com/office/drawing/2014/main" id="{0A0114CA-8D66-419D-86D5-DAD25BC83424}"/>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74789" y="4617535"/>
            <a:ext cx="1401857" cy="1401857"/>
          </a:xfrm>
          <a:prstGeom prst="rect">
            <a:avLst/>
          </a:prstGeom>
        </p:spPr>
      </p:pic>
      <p:pic>
        <p:nvPicPr>
          <p:cNvPr id="20" name="Imagem 19">
            <a:hlinkClick r:id="rId16" action="ppaction://hlinksldjump"/>
            <a:extLst>
              <a:ext uri="{FF2B5EF4-FFF2-40B4-BE49-F238E27FC236}">
                <a16:creationId xmlns:a16="http://schemas.microsoft.com/office/drawing/2014/main" id="{6BDCCC4C-8072-459E-A03B-7513C1A0441C}"/>
              </a:ext>
              <a:ext uri="{C183D7F6-B498-43B3-948B-1728B52AA6E4}">
                <adec:decorative xmlns:adec="http://schemas.microsoft.com/office/drawing/2017/decorative" val="1"/>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653727" y="1553038"/>
            <a:ext cx="4466354" cy="4466354"/>
          </a:xfrm>
          <a:prstGeom prst="rect">
            <a:avLst/>
          </a:prstGeom>
        </p:spPr>
      </p:pic>
      <p:pic>
        <p:nvPicPr>
          <p:cNvPr id="22" name="Imagem 21">
            <a:hlinkClick r:id="rId18" action="ppaction://hlinksldjump"/>
            <a:extLst>
              <a:ext uri="{FF2B5EF4-FFF2-40B4-BE49-F238E27FC236}">
                <a16:creationId xmlns:a16="http://schemas.microsoft.com/office/drawing/2014/main" id="{B1BC5CD8-0B26-4E12-8434-8183832A9BDC}"/>
              </a:ext>
              <a:ext uri="{C183D7F6-B498-43B3-948B-1728B52AA6E4}">
                <adec:decorative xmlns:adec="http://schemas.microsoft.com/office/drawing/2017/decorative" val="1"/>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5369061" y="1553038"/>
            <a:ext cx="2178000" cy="2178000"/>
          </a:xfrm>
          <a:prstGeom prst="rect">
            <a:avLst/>
          </a:prstGeom>
        </p:spPr>
      </p:pic>
      <p:pic>
        <p:nvPicPr>
          <p:cNvPr id="24" name="Imagem 23">
            <a:hlinkClick r:id="rId20" action="ppaction://hlinksldjump"/>
            <a:extLst>
              <a:ext uri="{FF2B5EF4-FFF2-40B4-BE49-F238E27FC236}">
                <a16:creationId xmlns:a16="http://schemas.microsoft.com/office/drawing/2014/main" id="{E933D9ED-4EDF-451B-957E-8BED854243C7}"/>
              </a:ext>
              <a:ext uri="{C183D7F6-B498-43B3-948B-1728B52AA6E4}">
                <adec:decorative xmlns:adec="http://schemas.microsoft.com/office/drawing/2017/decorative" val="1"/>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5369061" y="3848005"/>
            <a:ext cx="2178000" cy="2178000"/>
          </a:xfrm>
          <a:prstGeom prst="rect">
            <a:avLst/>
          </a:prstGeom>
        </p:spPr>
      </p:pic>
      <p:pic>
        <p:nvPicPr>
          <p:cNvPr id="26" name="Imagem 25">
            <a:hlinkClick r:id="rId22" action="ppaction://hlinksldjump"/>
            <a:extLst>
              <a:ext uri="{FF2B5EF4-FFF2-40B4-BE49-F238E27FC236}">
                <a16:creationId xmlns:a16="http://schemas.microsoft.com/office/drawing/2014/main" id="{47E681F8-433F-4E58-BB73-3F8DFFE16E95}"/>
              </a:ext>
              <a:ext uri="{C183D7F6-B498-43B3-948B-1728B52AA6E4}">
                <adec:decorative xmlns:adec="http://schemas.microsoft.com/office/drawing/2017/decorative" val="1"/>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65233" y="3085287"/>
            <a:ext cx="1401857" cy="1401857"/>
          </a:xfrm>
          <a:prstGeom prst="rect">
            <a:avLst/>
          </a:prstGeom>
        </p:spPr>
      </p:pic>
      <p:pic>
        <p:nvPicPr>
          <p:cNvPr id="30" name="Gráfico 29" descr="Luzes acesas">
            <a:extLst>
              <a:ext uri="{FF2B5EF4-FFF2-40B4-BE49-F238E27FC236}">
                <a16:creationId xmlns:a16="http://schemas.microsoft.com/office/drawing/2014/main" id="{7C4F2110-F57A-41B4-BA92-515E632810BE}"/>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952518" y="6092337"/>
            <a:ext cx="543447" cy="543447"/>
          </a:xfrm>
          <a:prstGeom prst="rect">
            <a:avLst/>
          </a:prstGeom>
        </p:spPr>
      </p:pic>
      <p:sp>
        <p:nvSpPr>
          <p:cNvPr id="32" name="CaixaDeTexto 31">
            <a:extLst>
              <a:ext uri="{FF2B5EF4-FFF2-40B4-BE49-F238E27FC236}">
                <a16:creationId xmlns:a16="http://schemas.microsoft.com/office/drawing/2014/main" id="{ECEE49DA-EBB6-40D5-80A7-021833F4F10D}"/>
              </a:ext>
            </a:extLst>
          </p:cNvPr>
          <p:cNvSpPr txBox="1"/>
          <p:nvPr/>
        </p:nvSpPr>
        <p:spPr>
          <a:xfrm>
            <a:off x="1472058" y="6174119"/>
            <a:ext cx="2553733" cy="461665"/>
          </a:xfrm>
          <a:prstGeom prst="rect">
            <a:avLst/>
          </a:prstGeom>
          <a:noFill/>
        </p:spPr>
        <p:txBody>
          <a:bodyPr wrap="square" rtlCol="0">
            <a:spAutoFit/>
          </a:bodyPr>
          <a:lstStyle/>
          <a:p>
            <a:r>
              <a:rPr lang="en-GB" sz="1200" b="1" dirty="0">
                <a:solidFill>
                  <a:srgbClr val="ED7D31"/>
                </a:solidFill>
              </a:rPr>
              <a:t>TIP: Click on each of the SDGs to find out how this project can solve it!</a:t>
            </a:r>
            <a:endParaRPr lang="pt-PT" sz="1200" b="1" dirty="0">
              <a:solidFill>
                <a:srgbClr val="ED7D31"/>
              </a:solidFill>
            </a:endParaRPr>
          </a:p>
        </p:txBody>
      </p:sp>
      <p:pic>
        <p:nvPicPr>
          <p:cNvPr id="19" name="Imagem 18">
            <a:extLst>
              <a:ext uri="{FF2B5EF4-FFF2-40B4-BE49-F238E27FC236}">
                <a16:creationId xmlns:a16="http://schemas.microsoft.com/office/drawing/2014/main" id="{9CE62CC1-F55F-4E28-A5A9-A2A67F6D7659}"/>
              </a:ext>
              <a:ext uri="{C183D7F6-B498-43B3-948B-1728B52AA6E4}">
                <adec:decorative xmlns:adec="http://schemas.microsoft.com/office/drawing/2017/decorative" val="1"/>
              </a:ext>
            </a:extLst>
          </p:cNvPr>
          <p:cNvPicPr>
            <a:picLocks noChangeAspect="1"/>
          </p:cNvPicPr>
          <p:nvPr/>
        </p:nvPicPr>
        <p:blipFill>
          <a:blip r:embed="rId26">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410707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withEffect">
                                  <p:stCondLst>
                                    <p:cond delay="0"/>
                                  </p:stCondLst>
                                  <p:childTnLst>
                                    <p:animEffect transition="out" filter="fade">
                                      <p:cBhvr>
                                        <p:cTn id="6" dur="500" tmFilter="0, 0; .2, .5; .8, .5; 1, 0"/>
                                        <p:tgtEl>
                                          <p:spTgt spid="30"/>
                                        </p:tgtEl>
                                      </p:cBhvr>
                                    </p:animEffect>
                                    <p:animScale>
                                      <p:cBhvr>
                                        <p:cTn id="7" dur="250" autoRev="1" fill="hold"/>
                                        <p:tgtEl>
                                          <p:spTgt spid="3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5">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6">
            <a:alphaModFix amt="10000"/>
            <a:extLst>
              <a:ext uri="{BEBA8EAE-BF5A-486C-A8C5-ECC9F3942E4B}">
                <a14:imgProps xmlns:a14="http://schemas.microsoft.com/office/drawing/2010/main">
                  <a14:imgLayer r:embed="rId7">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3092588" y="3849091"/>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 uri="{C183D7F6-B498-43B3-948B-1728B52AA6E4}">
                <adec:decorative xmlns:adec="http://schemas.microsoft.com/office/drawing/2017/decorative" val="1"/>
              </a:ext>
            </a:extLst>
          </p:cNvPr>
          <p:cNvPicPr>
            <a:picLocks noChangeAspect="1"/>
          </p:cNvPicPr>
          <p:nvPr/>
        </p:nvPicPr>
        <p:blipFill>
          <a:blip r:embed="rId12">
            <a:alphaModFix/>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4">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145636" y="1475571"/>
            <a:ext cx="5151509" cy="2308324"/>
          </a:xfrm>
          <a:prstGeom prst="rect">
            <a:avLst/>
          </a:prstGeom>
          <a:solidFill>
            <a:schemeClr val="bg1">
              <a:alpha val="50000"/>
            </a:schemeClr>
          </a:solidFill>
          <a:ln>
            <a:noFill/>
          </a:ln>
        </p:spPr>
        <p:txBody>
          <a:bodyPr wrap="square" rtlCol="0">
            <a:spAutoFit/>
          </a:bodyPr>
          <a:lstStyle/>
          <a:p>
            <a:pPr algn="l"/>
            <a:r>
              <a:rPr lang="en-GB" sz="2400" b="0" i="0" u="none" strike="noStrike" baseline="0" dirty="0">
                <a:solidFill>
                  <a:srgbClr val="48773E"/>
                </a:solidFill>
              </a:rPr>
              <a:t>We called our modular aquaponics technology  </a:t>
            </a:r>
            <a:r>
              <a:rPr lang="en-GB" sz="2400" b="0" i="1" u="none" strike="noStrike" baseline="0" dirty="0">
                <a:solidFill>
                  <a:srgbClr val="48773E"/>
                </a:solidFill>
              </a:rPr>
              <a:t>Climate Smart </a:t>
            </a:r>
            <a:r>
              <a:rPr lang="en-GB" sz="2400" b="0" i="0" u="none" strike="noStrike" baseline="0" dirty="0">
                <a:solidFill>
                  <a:srgbClr val="48773E"/>
                </a:solidFill>
              </a:rPr>
              <a:t>because it not only mitigates climate change but also because it’s climate adaptive, being able to keep producing in catastrophic or adverse climatic conditions.</a:t>
            </a:r>
            <a:endParaRPr lang="en-GB" sz="3600" dirty="0">
              <a:solidFill>
                <a:srgbClr val="48773E"/>
              </a:solidFill>
            </a:endParaRP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5"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sp>
        <p:nvSpPr>
          <p:cNvPr id="17" name="CaixaDeTexto 16">
            <a:extLst>
              <a:ext uri="{FF2B5EF4-FFF2-40B4-BE49-F238E27FC236}">
                <a16:creationId xmlns:a16="http://schemas.microsoft.com/office/drawing/2014/main" id="{996185FE-1E5C-4B3D-8069-F1DBB2E5D01B}"/>
              </a:ext>
            </a:extLst>
          </p:cNvPr>
          <p:cNvSpPr txBox="1"/>
          <p:nvPr/>
        </p:nvSpPr>
        <p:spPr>
          <a:xfrm>
            <a:off x="145636" y="3744026"/>
            <a:ext cx="11654015" cy="2308324"/>
          </a:xfrm>
          <a:prstGeom prst="rect">
            <a:avLst/>
          </a:prstGeom>
          <a:solidFill>
            <a:schemeClr val="bg1">
              <a:alpha val="50000"/>
            </a:schemeClr>
          </a:solidFill>
          <a:ln>
            <a:noFill/>
          </a:ln>
        </p:spPr>
        <p:txBody>
          <a:bodyPr wrap="square" rtlCol="0">
            <a:spAutoFit/>
          </a:bodyPr>
          <a:lstStyle/>
          <a:p>
            <a:pPr algn="l"/>
            <a:r>
              <a:rPr lang="en-GB" sz="2400" b="0" i="0" u="none" strike="noStrike" baseline="0" dirty="0">
                <a:solidFill>
                  <a:srgbClr val="48773E"/>
                </a:solidFill>
              </a:rPr>
              <a:t>The production occurs in environmental protected and controlled conditions, not influenced by seasonality, external weather conditions, prolonged drought or extreme water scarcity. In an eventual pandemic situation (e.g. closure of logistical circulation and supplies), the production system manages to continue to maintain production levels.</a:t>
            </a:r>
          </a:p>
          <a:p>
            <a:r>
              <a:rPr lang="en-GB" sz="2400" dirty="0">
                <a:solidFill>
                  <a:srgbClr val="48773E"/>
                </a:solidFill>
              </a:rPr>
              <a:t>Compared to conventional farming, this unit saves more </a:t>
            </a:r>
            <a:r>
              <a:rPr lang="en-GB" sz="2400" b="0" i="0" u="none" strike="noStrike" baseline="0" dirty="0">
                <a:solidFill>
                  <a:srgbClr val="48773E"/>
                </a:solidFill>
              </a:rPr>
              <a:t>than 20 tons of CO</a:t>
            </a:r>
            <a:r>
              <a:rPr lang="en-GB" sz="2400" b="0" i="0" u="none" strike="noStrike" baseline="-25000" dirty="0">
                <a:solidFill>
                  <a:srgbClr val="48773E"/>
                </a:solidFill>
              </a:rPr>
              <a:t>2</a:t>
            </a:r>
            <a:r>
              <a:rPr lang="en-GB" sz="2400" b="0" i="0" u="none" strike="noStrike" baseline="0" dirty="0">
                <a:solidFill>
                  <a:srgbClr val="48773E"/>
                </a:solidFill>
              </a:rPr>
              <a:t> emissions per</a:t>
            </a:r>
          </a:p>
          <a:p>
            <a:pPr algn="l"/>
            <a:r>
              <a:rPr lang="en-GB" sz="2400" b="0" i="0" u="none" strike="noStrike" baseline="0" dirty="0">
                <a:solidFill>
                  <a:srgbClr val="48773E"/>
                </a:solidFill>
              </a:rPr>
              <a:t>ton of food produced</a:t>
            </a:r>
            <a:r>
              <a:rPr lang="en-GB" sz="2400" dirty="0">
                <a:solidFill>
                  <a:srgbClr val="48773E"/>
                </a:solidFill>
              </a:rPr>
              <a:t>.</a:t>
            </a:r>
            <a:endParaRPr lang="en-GB" sz="3600" dirty="0">
              <a:solidFill>
                <a:srgbClr val="48773E"/>
              </a:solidFill>
            </a:endParaRPr>
          </a:p>
        </p:txBody>
      </p:sp>
      <p:pic>
        <p:nvPicPr>
          <p:cNvPr id="19" name="Imagem 18">
            <a:extLst>
              <a:ext uri="{FF2B5EF4-FFF2-40B4-BE49-F238E27FC236}">
                <a16:creationId xmlns:a16="http://schemas.microsoft.com/office/drawing/2014/main" id="{9780A34F-EC38-43DF-AFF0-7A1D7C008AED}"/>
              </a:ext>
              <a:ext uri="{C183D7F6-B498-43B3-948B-1728B52AA6E4}">
                <adec:decorative xmlns:adec="http://schemas.microsoft.com/office/drawing/2017/decorative" val="1"/>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1471854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5">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6">
            <a:alphaModFix amt="10000"/>
            <a:extLst>
              <a:ext uri="{BEBA8EAE-BF5A-486C-A8C5-ECC9F3942E4B}">
                <a14:imgProps xmlns:a14="http://schemas.microsoft.com/office/drawing/2010/main">
                  <a14:imgLayer r:embed="rId7">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3092588" y="3849091"/>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 uri="{C183D7F6-B498-43B3-948B-1728B52AA6E4}">
                <adec:decorative xmlns:adec="http://schemas.microsoft.com/office/drawing/2017/decorative" val="1"/>
              </a:ext>
            </a:extLst>
          </p:cNvPr>
          <p:cNvPicPr>
            <a:picLocks noChangeAspect="1"/>
          </p:cNvPicPr>
          <p:nvPr/>
        </p:nvPicPr>
        <p:blipFill>
          <a:blip r:embed="rId13">
            <a:alphaModFix/>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4">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7661920" y="1553039"/>
            <a:ext cx="4251396" cy="2893100"/>
          </a:xfrm>
          <a:prstGeom prst="rect">
            <a:avLst/>
          </a:prstGeom>
          <a:solidFill>
            <a:schemeClr val="bg1">
              <a:alpha val="50000"/>
            </a:schemeClr>
          </a:solidFill>
          <a:ln>
            <a:noFill/>
          </a:ln>
        </p:spPr>
        <p:txBody>
          <a:bodyPr wrap="square" rtlCol="0">
            <a:spAutoFit/>
          </a:bodyPr>
          <a:lstStyle/>
          <a:p>
            <a:pPr algn="l"/>
            <a:r>
              <a:rPr lang="en-GB" sz="2600" b="0" i="0" u="none" strike="noStrike" baseline="0" dirty="0">
                <a:solidFill>
                  <a:srgbClr val="007DBC"/>
                </a:solidFill>
              </a:rPr>
              <a:t>Unlike other aquaculture production systems, our modular technology does not generate wastewater nor pollutants, which would have a negative impact </a:t>
            </a:r>
            <a:r>
              <a:rPr lang="en-GB" sz="2600" dirty="0">
                <a:solidFill>
                  <a:srgbClr val="007DBC"/>
                </a:solidFill>
              </a:rPr>
              <a:t>on</a:t>
            </a:r>
            <a:r>
              <a:rPr lang="en-GB" sz="2600" b="0" i="0" u="none" strike="noStrike" baseline="0" dirty="0">
                <a:solidFill>
                  <a:srgbClr val="007DBC"/>
                </a:solidFill>
              </a:rPr>
              <a:t> natural waterways or the sea.</a:t>
            </a:r>
            <a:endParaRPr lang="en-GB" sz="2600" dirty="0">
              <a:solidFill>
                <a:srgbClr val="007DBC"/>
              </a:solidFill>
            </a:endParaRP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5"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sp>
        <p:nvSpPr>
          <p:cNvPr id="19" name="CaixaDeTexto 18">
            <a:extLst>
              <a:ext uri="{FF2B5EF4-FFF2-40B4-BE49-F238E27FC236}">
                <a16:creationId xmlns:a16="http://schemas.microsoft.com/office/drawing/2014/main" id="{FF838C17-FDB3-495F-B645-2F6A1C0FCF7C}"/>
              </a:ext>
            </a:extLst>
          </p:cNvPr>
          <p:cNvSpPr txBox="1"/>
          <p:nvPr/>
        </p:nvSpPr>
        <p:spPr>
          <a:xfrm>
            <a:off x="856275" y="1561864"/>
            <a:ext cx="4413230" cy="4493538"/>
          </a:xfrm>
          <a:prstGeom prst="rect">
            <a:avLst/>
          </a:prstGeom>
          <a:solidFill>
            <a:schemeClr val="bg1">
              <a:alpha val="50000"/>
            </a:schemeClr>
          </a:solidFill>
          <a:ln>
            <a:noFill/>
          </a:ln>
        </p:spPr>
        <p:txBody>
          <a:bodyPr wrap="square" rtlCol="0">
            <a:spAutoFit/>
          </a:bodyPr>
          <a:lstStyle/>
          <a:p>
            <a:pPr algn="l"/>
            <a:r>
              <a:rPr lang="en-GB" sz="2600" b="0" i="0" u="none" strike="noStrike" baseline="0" dirty="0">
                <a:solidFill>
                  <a:srgbClr val="007DBC"/>
                </a:solidFill>
              </a:rPr>
              <a:t>By not producing carnivorous fish species, fish meal is not necessary, eliminating wild fish catches, that is, reducing the impact on ocean’s fish stocks.</a:t>
            </a:r>
          </a:p>
          <a:p>
            <a:pPr algn="l"/>
            <a:r>
              <a:rPr lang="en-GB" sz="2600" dirty="0">
                <a:solidFill>
                  <a:srgbClr val="007DBC"/>
                </a:solidFill>
              </a:rPr>
              <a:t>The first unit will be able to generate 110 tons of ASC certified fish per year, which means a potential for reducing wild fish catches in the order of 330 to 450 tons per year.</a:t>
            </a:r>
          </a:p>
        </p:txBody>
      </p:sp>
      <p:pic>
        <p:nvPicPr>
          <p:cNvPr id="21" name="Imagem 20">
            <a:extLst>
              <a:ext uri="{FF2B5EF4-FFF2-40B4-BE49-F238E27FC236}">
                <a16:creationId xmlns:a16="http://schemas.microsoft.com/office/drawing/2014/main" id="{BE4DE69C-F03B-4511-B295-A435A8F48E64}"/>
              </a:ext>
              <a:ext uri="{C183D7F6-B498-43B3-948B-1728B52AA6E4}">
                <adec:decorative xmlns:adec="http://schemas.microsoft.com/office/drawing/2017/decorative" val="1"/>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670811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5">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6">
            <a:alphaModFix amt="10000"/>
            <a:extLst>
              <a:ext uri="{BEBA8EAE-BF5A-486C-A8C5-ECC9F3942E4B}">
                <a14:imgProps xmlns:a14="http://schemas.microsoft.com/office/drawing/2010/main">
                  <a14:imgLayer r:embed="rId7">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3092588" y="3849091"/>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 uri="{C183D7F6-B498-43B3-948B-1728B52AA6E4}">
                <adec:decorative xmlns:adec="http://schemas.microsoft.com/office/drawing/2017/decorative" val="1"/>
              </a:ext>
            </a:extLst>
          </p:cNvPr>
          <p:cNvPicPr>
            <a:picLocks noChangeAspect="1"/>
          </p:cNvPicPr>
          <p:nvPr/>
        </p:nvPicPr>
        <p:blipFill>
          <a:blip r:embed="rId11">
            <a:alphaModFix/>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4">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5"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sp>
        <p:nvSpPr>
          <p:cNvPr id="19" name="CaixaDeTexto 18">
            <a:extLst>
              <a:ext uri="{FF2B5EF4-FFF2-40B4-BE49-F238E27FC236}">
                <a16:creationId xmlns:a16="http://schemas.microsoft.com/office/drawing/2014/main" id="{FF838C17-FDB3-495F-B645-2F6A1C0FCF7C}"/>
              </a:ext>
            </a:extLst>
          </p:cNvPr>
          <p:cNvSpPr txBox="1"/>
          <p:nvPr/>
        </p:nvSpPr>
        <p:spPr>
          <a:xfrm>
            <a:off x="194554" y="1351974"/>
            <a:ext cx="7352508" cy="4801314"/>
          </a:xfrm>
          <a:prstGeom prst="rect">
            <a:avLst/>
          </a:prstGeom>
          <a:solidFill>
            <a:schemeClr val="bg1">
              <a:alpha val="50000"/>
            </a:schemeClr>
          </a:solidFill>
          <a:ln>
            <a:noFill/>
          </a:ln>
        </p:spPr>
        <p:txBody>
          <a:bodyPr wrap="square" rtlCol="0">
            <a:spAutoFit/>
          </a:bodyPr>
          <a:lstStyle/>
          <a:p>
            <a:pPr algn="l"/>
            <a:r>
              <a:rPr lang="en-GB" b="0" i="0" u="none" strike="noStrike" baseline="0" dirty="0">
                <a:solidFill>
                  <a:srgbClr val="CF8D2A"/>
                </a:solidFill>
              </a:rPr>
              <a:t>The project intervenes in several ways:</a:t>
            </a:r>
          </a:p>
          <a:p>
            <a:pPr marL="285750" indent="-285750" algn="l">
              <a:buFont typeface="Arial" panose="020B0604020202020204" pitchFamily="34" charset="0"/>
              <a:buChar char="•"/>
            </a:pPr>
            <a:r>
              <a:rPr lang="en-GB" b="0" i="0" u="none" strike="noStrike" baseline="0" dirty="0">
                <a:solidFill>
                  <a:srgbClr val="CF8D2A"/>
                </a:solidFill>
              </a:rPr>
              <a:t>Locally grow and deliver sustainable fish and organic vegetables.</a:t>
            </a:r>
          </a:p>
          <a:p>
            <a:pPr marL="285750" indent="-285750" algn="l">
              <a:buFont typeface="Arial" panose="020B0604020202020204" pitchFamily="34" charset="0"/>
              <a:buChar char="•"/>
            </a:pPr>
            <a:r>
              <a:rPr lang="en-GB" b="0" i="0" u="none" strike="noStrike" baseline="0" dirty="0">
                <a:solidFill>
                  <a:srgbClr val="CF8D2A"/>
                </a:solidFill>
              </a:rPr>
              <a:t>A very efficient use of resources (extremely high water savings; rational and optimized use of energy, as well as renewable energy; use of circular economy processes).</a:t>
            </a:r>
          </a:p>
          <a:p>
            <a:pPr marL="285750" indent="-285750" algn="l">
              <a:buFont typeface="Arial" panose="020B0604020202020204" pitchFamily="34" charset="0"/>
              <a:buChar char="•"/>
            </a:pPr>
            <a:r>
              <a:rPr lang="en-GB" b="0" i="0" u="none" strike="noStrike" baseline="0" dirty="0">
                <a:solidFill>
                  <a:srgbClr val="CF8D2A"/>
                </a:solidFill>
              </a:rPr>
              <a:t>Ensuring that no effluent is discharged to the outside of the system.</a:t>
            </a:r>
          </a:p>
          <a:p>
            <a:pPr marL="285750" indent="-285750" algn="l">
              <a:buFont typeface="Arial" panose="020B0604020202020204" pitchFamily="34" charset="0"/>
              <a:buChar char="•"/>
            </a:pPr>
            <a:r>
              <a:rPr lang="en-GB" b="0" i="0" u="none" strike="noStrike" baseline="0" dirty="0">
                <a:solidFill>
                  <a:srgbClr val="CF8D2A"/>
                </a:solidFill>
              </a:rPr>
              <a:t>Ensuring a reduction of about 20 tons of carbon emissions for each ton of food produced (in relation to conventional farming).</a:t>
            </a:r>
          </a:p>
          <a:p>
            <a:pPr marL="285750" indent="-285750" algn="l">
              <a:buFont typeface="Arial" panose="020B0604020202020204" pitchFamily="34" charset="0"/>
              <a:buChar char="•"/>
            </a:pPr>
            <a:r>
              <a:rPr lang="en-GB" b="0" i="0" u="none" strike="noStrike" baseline="0" dirty="0">
                <a:solidFill>
                  <a:srgbClr val="CF8D2A"/>
                </a:solidFill>
              </a:rPr>
              <a:t>Ensuring food safety through new technological techniques and organic production.</a:t>
            </a:r>
          </a:p>
          <a:p>
            <a:pPr marL="285750" indent="-285750" algn="l">
              <a:buFont typeface="Arial" panose="020B0604020202020204" pitchFamily="34" charset="0"/>
              <a:buChar char="•"/>
            </a:pPr>
            <a:r>
              <a:rPr lang="en-GB" b="0" i="0" u="none" strike="noStrike" baseline="0" dirty="0">
                <a:solidFill>
                  <a:srgbClr val="CF8D2A"/>
                </a:solidFill>
              </a:rPr>
              <a:t>Ensuring that fresh, natural and healthy food is made available to local consumers.</a:t>
            </a:r>
          </a:p>
          <a:p>
            <a:pPr marL="285750" indent="-285750">
              <a:buFont typeface="Arial" panose="020B0604020202020204" pitchFamily="34" charset="0"/>
              <a:buChar char="•"/>
            </a:pPr>
            <a:r>
              <a:rPr lang="en-GB" b="0" i="0" u="none" strike="noStrike" baseline="0" dirty="0">
                <a:solidFill>
                  <a:srgbClr val="CF8D2A"/>
                </a:solidFill>
              </a:rPr>
              <a:t>For not occupying fertile land (greater availability for biodiversity and native species) and using a small, highly productive footprint close to urban </a:t>
            </a:r>
            <a:r>
              <a:rPr lang="en-GB" dirty="0">
                <a:solidFill>
                  <a:srgbClr val="CF8D2A"/>
                </a:solidFill>
              </a:rPr>
              <a:t>areas.</a:t>
            </a:r>
          </a:p>
          <a:p>
            <a:pPr marL="285750" indent="-285750">
              <a:buFont typeface="Arial" panose="020B0604020202020204" pitchFamily="34" charset="0"/>
              <a:buChar char="•"/>
            </a:pPr>
            <a:r>
              <a:rPr lang="en-GB" dirty="0">
                <a:solidFill>
                  <a:srgbClr val="CF8D2A"/>
                </a:solidFill>
              </a:rPr>
              <a:t>For education and awareness about environmental sustainability, sustainable food production and healthy food consumption.</a:t>
            </a:r>
          </a:p>
        </p:txBody>
      </p:sp>
      <p:pic>
        <p:nvPicPr>
          <p:cNvPr id="17" name="Imagem 16">
            <a:extLst>
              <a:ext uri="{FF2B5EF4-FFF2-40B4-BE49-F238E27FC236}">
                <a16:creationId xmlns:a16="http://schemas.microsoft.com/office/drawing/2014/main" id="{F23448D0-97D3-4F5C-84CE-11B1E098FA7A}"/>
              </a:ext>
              <a:ext uri="{C183D7F6-B498-43B3-948B-1728B52AA6E4}">
                <adec:decorative xmlns:adec="http://schemas.microsoft.com/office/drawing/2017/decorative" val="1"/>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92333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6">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2275718" y="2074144"/>
            <a:ext cx="7728361" cy="3416320"/>
          </a:xfrm>
          <a:prstGeom prst="rect">
            <a:avLst/>
          </a:prstGeom>
          <a:solidFill>
            <a:schemeClr val="bg1">
              <a:alpha val="50000"/>
            </a:schemeClr>
          </a:solidFill>
          <a:ln>
            <a:noFill/>
          </a:ln>
        </p:spPr>
        <p:txBody>
          <a:bodyPr wrap="square" rtlCol="0">
            <a:spAutoFit/>
          </a:bodyPr>
          <a:lstStyle/>
          <a:p>
            <a:r>
              <a:rPr lang="en-GB" sz="3600" dirty="0">
                <a:solidFill>
                  <a:srgbClr val="D3A029"/>
                </a:solidFill>
              </a:rPr>
              <a:t>Due to intensive production of fish and vegetables, allows regions and cities to increase nutritional food self-sufficiency and local availability, including fresh fish protein and vegetables, even in adverse climatic or epidemic conditions.</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3"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0958DD31-8A2E-4595-9FD3-0608E1D84E1E}"/>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146497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a:extLst>
              <a:ext uri="{FF2B5EF4-FFF2-40B4-BE49-F238E27FC236}">
                <a16:creationId xmlns:a16="http://schemas.microsoft.com/office/drawing/2014/main" id="{FCFC0AB7-B51A-4233-9210-E892F03101AA}"/>
              </a:ext>
              <a:ext uri="{C183D7F6-B498-43B3-948B-1728B52AA6E4}">
                <adec:decorative xmlns:adec="http://schemas.microsoft.com/office/drawing/2017/decorative" val="1"/>
              </a:ext>
            </a:extLst>
          </p:cNvPr>
          <p:cNvPicPr>
            <a:picLocks noChangeAspect="1"/>
          </p:cNvPicPr>
          <p:nvPr/>
        </p:nvPicPr>
        <p:blipFill>
          <a:blip r:embed="rId4">
            <a:alphaModFix/>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6">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3235387" y="1670006"/>
            <a:ext cx="5917666" cy="3970318"/>
          </a:xfrm>
          <a:prstGeom prst="rect">
            <a:avLst/>
          </a:prstGeom>
          <a:solidFill>
            <a:schemeClr val="bg1">
              <a:alpha val="50000"/>
            </a:schemeClr>
          </a:solidFill>
          <a:ln>
            <a:noFill/>
          </a:ln>
        </p:spPr>
        <p:txBody>
          <a:bodyPr wrap="square" rtlCol="0">
            <a:spAutoFit/>
          </a:bodyPr>
          <a:lstStyle/>
          <a:p>
            <a:r>
              <a:rPr lang="en-GB" sz="3600" dirty="0">
                <a:solidFill>
                  <a:srgbClr val="C31F33"/>
                </a:solidFill>
              </a:rPr>
              <a:t>Actively developing education, workshops and school guided tours, to teach students about healthy and sustainable food!</a:t>
            </a:r>
          </a:p>
          <a:p>
            <a:r>
              <a:rPr lang="en-GB" sz="3600" dirty="0">
                <a:solidFill>
                  <a:srgbClr val="C31F33"/>
                </a:solidFill>
              </a:rPr>
              <a:t>Train new professionals and receive internships in partnership with universities.</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3"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381CDBF0-48B8-4C00-AE93-9F164581473D}"/>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58815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6">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 uri="{C183D7F6-B498-43B3-948B-1728B52AA6E4}">
                <adec:decorative xmlns:adec="http://schemas.microsoft.com/office/drawing/2017/decorative" val="1"/>
              </a:ext>
            </a:extLst>
          </p:cNvPr>
          <p:cNvPicPr>
            <a:picLocks noChangeAspect="1"/>
          </p:cNvPicPr>
          <p:nvPr/>
        </p:nvPicPr>
        <p:blipFill>
          <a:blip r:embed="rId12">
            <a:alphaModFix/>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2054880" y="1577018"/>
            <a:ext cx="7641381" cy="4524315"/>
          </a:xfrm>
          <a:prstGeom prst="rect">
            <a:avLst/>
          </a:prstGeom>
          <a:solidFill>
            <a:schemeClr val="bg1">
              <a:alpha val="50000"/>
            </a:schemeClr>
          </a:solidFill>
          <a:ln>
            <a:noFill/>
          </a:ln>
        </p:spPr>
        <p:txBody>
          <a:bodyPr wrap="square" rtlCol="0">
            <a:spAutoFit/>
          </a:bodyPr>
          <a:lstStyle/>
          <a:p>
            <a:r>
              <a:rPr lang="en-GB" sz="3600" dirty="0">
                <a:solidFill>
                  <a:srgbClr val="EF402B"/>
                </a:solidFill>
              </a:rPr>
              <a:t>Aquaponics is inclusive and promotes gender equality across all of its tasks. It is a form of ergonomic production that does not require significant physical efforts. There are no specifically masculine or specifically feminine tasks!</a:t>
            </a:r>
          </a:p>
          <a:p>
            <a:r>
              <a:rPr lang="en-GB" sz="3600" dirty="0">
                <a:solidFill>
                  <a:srgbClr val="EF402B"/>
                </a:solidFill>
              </a:rPr>
              <a:t>We care for gender equality in the whole project!</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3"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4C3CAE91-399C-47B7-835C-94EBF416C050}"/>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95646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 uri="{C183D7F6-B498-43B3-948B-1728B52AA6E4}">
                <adec:decorative xmlns:adec="http://schemas.microsoft.com/office/drawing/2017/decorative" val="1"/>
              </a:ext>
            </a:extLst>
          </p:cNvPr>
          <p:cNvPicPr>
            <a:picLocks noChangeAspect="1"/>
          </p:cNvPicPr>
          <p:nvPr/>
        </p:nvPicPr>
        <p:blipFill>
          <a:blip r:embed="rId5">
            <a:alphaModFix/>
            <a:extLs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6">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3376942" y="1577018"/>
            <a:ext cx="7577751" cy="4524315"/>
          </a:xfrm>
          <a:prstGeom prst="rect">
            <a:avLst/>
          </a:prstGeom>
          <a:solidFill>
            <a:schemeClr val="bg1">
              <a:alpha val="50000"/>
            </a:schemeClr>
          </a:solidFill>
          <a:ln>
            <a:noFill/>
          </a:ln>
        </p:spPr>
        <p:txBody>
          <a:bodyPr wrap="square" rtlCol="0">
            <a:spAutoFit/>
          </a:bodyPr>
          <a:lstStyle/>
          <a:p>
            <a:r>
              <a:rPr lang="en-GB" sz="3600" dirty="0">
                <a:solidFill>
                  <a:srgbClr val="00AED9"/>
                </a:solidFill>
              </a:rPr>
              <a:t>Growing fresh food in a sustainable way without wasting water, continuously recycling it in a 100% closed loop and without effluents discharge!</a:t>
            </a:r>
          </a:p>
          <a:p>
            <a:r>
              <a:rPr lang="en-GB" sz="3600" dirty="0">
                <a:solidFill>
                  <a:srgbClr val="00AED9"/>
                </a:solidFill>
              </a:rPr>
              <a:t>With our technology, we have a solid waste management system that generates water savings of over 95% compared to conventional farming!</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3"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E9190C5C-4A79-4C46-8767-1A2732E8D2F9}"/>
              </a:ext>
              <a:ext uri="{C183D7F6-B498-43B3-948B-1728B52AA6E4}">
                <adec:decorative xmlns:adec="http://schemas.microsoft.com/office/drawing/2017/decorative" val="1"/>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23988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BEBA8EAE-BF5A-486C-A8C5-ECC9F3942E4B}">
                <a14:imgProps xmlns:a14="http://schemas.microsoft.com/office/drawing/2010/main">
                  <a14:imgLayer r:embed="rId6">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 uri="{C183D7F6-B498-43B3-948B-1728B52AA6E4}">
                <adec:decorative xmlns:adec="http://schemas.microsoft.com/office/drawing/2017/decorative" val="1"/>
              </a:ext>
            </a:extLst>
          </p:cNvPr>
          <p:cNvPicPr>
            <a:picLocks noChangeAspect="1"/>
          </p:cNvPicPr>
          <p:nvPr/>
        </p:nvPicPr>
        <p:blipFill>
          <a:blip r:embed="rId8">
            <a:alphaModFix/>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1937442" y="1577018"/>
            <a:ext cx="8401615" cy="4401205"/>
          </a:xfrm>
          <a:prstGeom prst="rect">
            <a:avLst/>
          </a:prstGeom>
          <a:solidFill>
            <a:schemeClr val="bg1">
              <a:alpha val="50000"/>
            </a:schemeClr>
          </a:solidFill>
          <a:ln>
            <a:noFill/>
          </a:ln>
        </p:spPr>
        <p:txBody>
          <a:bodyPr wrap="square" rtlCol="0">
            <a:spAutoFit/>
          </a:bodyPr>
          <a:lstStyle/>
          <a:p>
            <a:r>
              <a:rPr lang="en-GB" sz="2800" dirty="0">
                <a:solidFill>
                  <a:srgbClr val="F36D25"/>
                </a:solidFill>
              </a:rPr>
              <a:t>The project involves innovative design in integrating new technologies to sustainably generate high quality fish protein and vegetables. These systems can be replicated in different cities and regions, extending the benefits to many communities.</a:t>
            </a:r>
          </a:p>
          <a:p>
            <a:r>
              <a:rPr lang="en-GB" sz="2800" dirty="0">
                <a:solidFill>
                  <a:srgbClr val="F36D25"/>
                </a:solidFill>
              </a:rPr>
              <a:t>These are innovative aquaculture and hydroponics technologies designed to increase food security and productivity in very limited area, with no environmental impact and using very few resources (less waste, less maintenance, less water and less energy).</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4"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D1D8035B-0593-4814-848E-7BEDF54458D2}"/>
              </a:ext>
              <a:ext uri="{C183D7F6-B498-43B3-948B-1728B52AA6E4}">
                <adec:decorative xmlns:adec="http://schemas.microsoft.com/office/drawing/2017/decorative" val="1"/>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58075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BEBA8EAE-BF5A-486C-A8C5-ECC9F3942E4B}">
                <a14:imgProps xmlns:a14="http://schemas.microsoft.com/office/drawing/2010/main">
                  <a14:imgLayer r:embed="rId6">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a:extLst>
              <a:ext uri="{FF2B5EF4-FFF2-40B4-BE49-F238E27FC236}">
                <a16:creationId xmlns:a16="http://schemas.microsoft.com/office/drawing/2014/main" id="{0A0114CA-8D66-419D-86D5-DAD25BC83424}"/>
              </a:ext>
              <a:ext uri="{C183D7F6-B498-43B3-948B-1728B52AA6E4}">
                <adec:decorative xmlns:adec="http://schemas.microsoft.com/office/drawing/2017/decorative" val="1"/>
              </a:ext>
            </a:extLst>
          </p:cNvPr>
          <p:cNvPicPr>
            <a:picLocks noChangeAspect="1"/>
          </p:cNvPicPr>
          <p:nvPr/>
        </p:nvPicPr>
        <p:blipFill>
          <a:blip r:embed="rId9">
            <a:alphaModFix/>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3083313" y="1451921"/>
            <a:ext cx="7329518" cy="4832092"/>
          </a:xfrm>
          <a:prstGeom prst="rect">
            <a:avLst/>
          </a:prstGeom>
          <a:solidFill>
            <a:schemeClr val="bg1">
              <a:alpha val="50000"/>
            </a:schemeClr>
          </a:solidFill>
          <a:ln>
            <a:noFill/>
          </a:ln>
        </p:spPr>
        <p:txBody>
          <a:bodyPr wrap="square" rtlCol="0">
            <a:spAutoFit/>
          </a:bodyPr>
          <a:lstStyle/>
          <a:p>
            <a:r>
              <a:rPr lang="en-GB" sz="2800" dirty="0">
                <a:solidFill>
                  <a:srgbClr val="F99D26"/>
                </a:solidFill>
              </a:rPr>
              <a:t>Through innovation in aquaculture and agriculture smart and sustainable technology, we provide fresh food to close population, in densely populated areas, avoiding transportation and making cities greener and more self-sufficient.</a:t>
            </a:r>
          </a:p>
          <a:p>
            <a:r>
              <a:rPr lang="en-GB" sz="2800" dirty="0">
                <a:solidFill>
                  <a:srgbClr val="F99D26"/>
                </a:solidFill>
              </a:rPr>
              <a:t>Intention to involve local communities (such as schools, in partnership with municipalities or NGOs) through education for healthy eating, food cultivation and environmental sustainability.</a:t>
            </a:r>
          </a:p>
          <a:p>
            <a:r>
              <a:rPr lang="en-GB" sz="2800" dirty="0">
                <a:solidFill>
                  <a:srgbClr val="F99D26"/>
                </a:solidFill>
              </a:rPr>
              <a:t>The project is scalable to be quickly replicated on the outskirts of other European cities.</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4"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37B4E016-4B70-4F8C-92AA-08778C163BD0}"/>
              </a:ext>
              <a:ext uri="{C183D7F6-B498-43B3-948B-1728B52AA6E4}">
                <adec:decorative xmlns:adec="http://schemas.microsoft.com/office/drawing/2017/decorative" val="1"/>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197839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 uri="{C183D7F6-B498-43B3-948B-1728B52AA6E4}">
                <adec:decorative xmlns:adec="http://schemas.microsoft.com/office/drawing/2017/decorative" val="1"/>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BEBA8EAE-BF5A-486C-A8C5-ECC9F3942E4B}">
                <a14:imgProps xmlns:a14="http://schemas.microsoft.com/office/drawing/2010/main">
                  <a14:imgLayer r:embed="rId6">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Lst>
          </p:cNvPr>
          <p:cNvPicPr>
            <a:picLocks noChangeAspect="1"/>
          </p:cNvPicPr>
          <p:nvPr/>
        </p:nvPicPr>
        <p:blipFill>
          <a:blip r:embed="rId7">
            <a:alphaModFix amt="10000"/>
            <a:extLst>
              <a:ext uri="{28A0092B-C50C-407E-A947-70E740481C1C}">
                <a14:useLocalDpi xmlns:a14="http://schemas.microsoft.com/office/drawing/2010/main" val="0"/>
              </a:ext>
            </a:extLst>
          </a:blip>
          <a:stretch>
            <a:fillRect/>
          </a:stretch>
        </p:blipFill>
        <p:spPr>
          <a:xfrm>
            <a:off x="3084688" y="3848008"/>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5330849" y="1553039"/>
            <a:ext cx="6133127" cy="4401205"/>
          </a:xfrm>
          <a:prstGeom prst="rect">
            <a:avLst/>
          </a:prstGeom>
          <a:solidFill>
            <a:schemeClr val="bg1">
              <a:alpha val="50000"/>
            </a:schemeClr>
          </a:solidFill>
          <a:ln>
            <a:noFill/>
          </a:ln>
        </p:spPr>
        <p:txBody>
          <a:bodyPr wrap="square" rtlCol="0">
            <a:spAutoFit/>
          </a:bodyPr>
          <a:lstStyle/>
          <a:p>
            <a:r>
              <a:rPr lang="en-GB" sz="2800" dirty="0">
                <a:solidFill>
                  <a:srgbClr val="279B48"/>
                </a:solidFill>
              </a:rPr>
              <a:t>Each new facility has the capacity to produce and deliver pure, fresh, tasty, local and healthy food (110 tons of fish and 400 tons of diversified vegetables), without the use of pesticides, herbicides, synthetic fertilizers or medicines.</a:t>
            </a:r>
          </a:p>
          <a:p>
            <a:r>
              <a:rPr lang="en-GB" sz="2800" dirty="0">
                <a:solidFill>
                  <a:srgbClr val="279B48"/>
                </a:solidFill>
              </a:rPr>
              <a:t>In addition, fish protein is of high quality without any contaminants such as heavy metals, microplastics or Bisphenol.</a:t>
            </a:r>
          </a:p>
          <a:p>
            <a:r>
              <a:rPr lang="en-GB" sz="2800" dirty="0">
                <a:solidFill>
                  <a:srgbClr val="279B48"/>
                </a:solidFill>
              </a:rPr>
              <a:t>Foods that replicate nature!</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4"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AC17C9A9-3EF8-40FC-BDA3-FCE2C0476ABB}"/>
              </a:ext>
              <a:ext uri="{C183D7F6-B498-43B3-948B-1728B52AA6E4}">
                <adec:decorative xmlns:adec="http://schemas.microsoft.com/office/drawing/2017/decorative" val="1"/>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3746652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a:extLst>
              <a:ext uri="{FF2B5EF4-FFF2-40B4-BE49-F238E27FC236}">
                <a16:creationId xmlns:a16="http://schemas.microsoft.com/office/drawing/2014/main" id="{408428EC-1349-4ABE-ADB6-E3149166A0EC}"/>
              </a:ext>
            </a:extLst>
          </p:cNvPr>
          <p:cNvPicPr>
            <a:picLocks noChangeAspect="1"/>
          </p:cNvPicPr>
          <p:nvPr/>
        </p:nvPicPr>
        <p:blipFill>
          <a:blip r:embed="rId2">
            <a:alphaModFix amt="10000"/>
            <a:extLst>
              <a:ext uri="{28A0092B-C50C-407E-A947-70E740481C1C}">
                <a14:useLocalDpi xmlns:a14="http://schemas.microsoft.com/office/drawing/2010/main" val="0"/>
              </a:ext>
            </a:extLst>
          </a:blip>
          <a:stretch>
            <a:fillRect/>
          </a:stretch>
        </p:blipFill>
        <p:spPr>
          <a:xfrm>
            <a:off x="64994" y="1553042"/>
            <a:ext cx="1402339" cy="1402339"/>
          </a:xfrm>
          <a:prstGeom prst="rect">
            <a:avLst/>
          </a:prstGeom>
        </p:spPr>
      </p:pic>
      <p:pic>
        <p:nvPicPr>
          <p:cNvPr id="8" name="Imagem 7">
            <a:hlinkHover r:id="" action="ppaction://noaction" highlightClick="1"/>
            <a:extLst>
              <a:ext uri="{FF2B5EF4-FFF2-40B4-BE49-F238E27FC236}">
                <a16:creationId xmlns:a16="http://schemas.microsoft.com/office/drawing/2014/main" id="{F03A7390-9D52-4259-AE4F-365147D88E98}"/>
              </a:ext>
            </a:extLst>
          </p:cNvPr>
          <p:cNvPicPr>
            <a:picLocks noChangeAspect="1"/>
          </p:cNvPicPr>
          <p:nvPr/>
        </p:nvPicPr>
        <p:blipFill>
          <a:blip r:embed="rId3">
            <a:alphaModFix amt="10000"/>
            <a:extLst>
              <a:ext uri="{28A0092B-C50C-407E-A947-70E740481C1C}">
                <a14:useLocalDpi xmlns:a14="http://schemas.microsoft.com/office/drawing/2010/main" val="0"/>
              </a:ext>
            </a:extLst>
          </a:blip>
          <a:stretch>
            <a:fillRect/>
          </a:stretch>
        </p:blipFill>
        <p:spPr>
          <a:xfrm>
            <a:off x="3084396" y="1553041"/>
            <a:ext cx="2176917" cy="2176917"/>
          </a:xfrm>
          <a:prstGeom prst="rect">
            <a:avLst/>
          </a:prstGeom>
        </p:spPr>
      </p:pic>
      <p:pic>
        <p:nvPicPr>
          <p:cNvPr id="10" name="Imagem 9" descr="Uma imagem com desenho, símbolo&#10;&#10;Descrição gerada automaticamente">
            <a:extLst>
              <a:ext uri="{FF2B5EF4-FFF2-40B4-BE49-F238E27FC236}">
                <a16:creationId xmlns:a16="http://schemas.microsoft.com/office/drawing/2014/main" id="{FCFC0AB7-B51A-4233-9210-E892F03101AA}"/>
              </a:ext>
            </a:extLst>
          </p:cNvPr>
          <p:cNvPicPr>
            <a:picLocks noChangeAspect="1"/>
          </p:cNvPicPr>
          <p:nvPr/>
        </p:nvPicPr>
        <p:blipFill>
          <a:blip r:embed="rId4">
            <a:alphaModFix amt="10000"/>
            <a:extLst>
              <a:ext uri="{28A0092B-C50C-407E-A947-70E740481C1C}">
                <a14:useLocalDpi xmlns:a14="http://schemas.microsoft.com/office/drawing/2010/main" val="0"/>
              </a:ext>
            </a:extLst>
          </a:blip>
          <a:stretch>
            <a:fillRect/>
          </a:stretch>
        </p:blipFill>
        <p:spPr>
          <a:xfrm>
            <a:off x="1574790" y="1553042"/>
            <a:ext cx="1401857" cy="1401857"/>
          </a:xfrm>
          <a:prstGeom prst="rect">
            <a:avLst/>
          </a:prstGeom>
        </p:spPr>
      </p:pic>
      <p:pic>
        <p:nvPicPr>
          <p:cNvPr id="12" name="Imagem 11">
            <a:extLst>
              <a:ext uri="{FF2B5EF4-FFF2-40B4-BE49-F238E27FC236}">
                <a16:creationId xmlns:a16="http://schemas.microsoft.com/office/drawing/2014/main" id="{6990AF32-C9D4-4245-869D-67E7904BEC70}"/>
              </a:ext>
            </a:extLst>
          </p:cNvPr>
          <p:cNvPicPr>
            <a:picLocks noChangeAspect="1"/>
          </p:cNvPicPr>
          <p:nvPr/>
        </p:nvPicPr>
        <p:blipFill>
          <a:blip r:embed="rId5">
            <a:alphaModFix amt="10000"/>
            <a:extLst>
              <a:ext uri="{BEBA8EAE-BF5A-486C-A8C5-ECC9F3942E4B}">
                <a14:imgProps xmlns:a14="http://schemas.microsoft.com/office/drawing/2010/main">
                  <a14:imgLayer r:embed="rId6">
                    <a14:imgEffect>
                      <a14:colorTemperature colorTemp="6300"/>
                    </a14:imgEffect>
                  </a14:imgLayer>
                </a14:imgProps>
              </a:ext>
              <a:ext uri="{28A0092B-C50C-407E-A947-70E740481C1C}">
                <a14:useLocalDpi xmlns:a14="http://schemas.microsoft.com/office/drawing/2010/main" val="0"/>
              </a:ext>
            </a:extLst>
          </a:blip>
          <a:stretch>
            <a:fillRect/>
          </a:stretch>
        </p:blipFill>
        <p:spPr>
          <a:xfrm>
            <a:off x="1574790" y="3085289"/>
            <a:ext cx="1401857" cy="1401857"/>
          </a:xfrm>
          <a:prstGeom prst="rect">
            <a:avLst/>
          </a:prstGeom>
        </p:spPr>
      </p:pic>
      <p:pic>
        <p:nvPicPr>
          <p:cNvPr id="14" name="Imagem 13">
            <a:extLst>
              <a:ext uri="{FF2B5EF4-FFF2-40B4-BE49-F238E27FC236}">
                <a16:creationId xmlns:a16="http://schemas.microsoft.com/office/drawing/2014/main" id="{45D80C73-D81B-4CE4-9818-35CF314F5148}"/>
              </a:ext>
              <a:ext uri="{C183D7F6-B498-43B3-948B-1728B52AA6E4}">
                <adec:decorative xmlns:adec="http://schemas.microsoft.com/office/drawing/2017/decorative" val="1"/>
              </a:ext>
            </a:extLst>
          </p:cNvPr>
          <p:cNvPicPr>
            <a:picLocks noChangeAspect="1"/>
          </p:cNvPicPr>
          <p:nvPr/>
        </p:nvPicPr>
        <p:blipFill>
          <a:blip r:embed="rId7">
            <a:alphaModFix/>
            <a:extLst>
              <a:ext uri="{28A0092B-C50C-407E-A947-70E740481C1C}">
                <a14:useLocalDpi xmlns:a14="http://schemas.microsoft.com/office/drawing/2010/main" val="0"/>
              </a:ext>
            </a:extLst>
          </a:blip>
          <a:stretch>
            <a:fillRect/>
          </a:stretch>
        </p:blipFill>
        <p:spPr>
          <a:xfrm>
            <a:off x="3092588" y="3849091"/>
            <a:ext cx="2176917" cy="2176917"/>
          </a:xfrm>
          <a:prstGeom prst="rect">
            <a:avLst/>
          </a:prstGeom>
        </p:spPr>
      </p:pic>
      <p:pic>
        <p:nvPicPr>
          <p:cNvPr id="16" name="Imagem 15">
            <a:extLst>
              <a:ext uri="{FF2B5EF4-FFF2-40B4-BE49-F238E27FC236}">
                <a16:creationId xmlns:a16="http://schemas.microsoft.com/office/drawing/2014/main" id="{BE95DB9F-6050-40BC-800B-48249E33080E}"/>
              </a:ext>
            </a:extLst>
          </p:cNvPr>
          <p:cNvPicPr>
            <a:picLocks noChangeAspect="1"/>
          </p:cNvPicPr>
          <p:nvPr/>
        </p:nvPicPr>
        <p:blipFill>
          <a:blip r:embed="rId8">
            <a:alphaModFix amt="10000"/>
            <a:extLst>
              <a:ext uri="{28A0092B-C50C-407E-A947-70E740481C1C}">
                <a14:useLocalDpi xmlns:a14="http://schemas.microsoft.com/office/drawing/2010/main" val="0"/>
              </a:ext>
            </a:extLst>
          </a:blip>
          <a:stretch>
            <a:fillRect/>
          </a:stretch>
        </p:blipFill>
        <p:spPr>
          <a:xfrm>
            <a:off x="64752" y="4617056"/>
            <a:ext cx="1402339" cy="1402339"/>
          </a:xfrm>
          <a:prstGeom prst="rect">
            <a:avLst/>
          </a:prstGeom>
          <a:noFill/>
          <a:effectLst/>
        </p:spPr>
      </p:pic>
      <p:pic>
        <p:nvPicPr>
          <p:cNvPr id="18" name="Imagem 17" descr="Uma imagem com mesa&#10;&#10;Descrição gerada automaticamente">
            <a:extLst>
              <a:ext uri="{FF2B5EF4-FFF2-40B4-BE49-F238E27FC236}">
                <a16:creationId xmlns:a16="http://schemas.microsoft.com/office/drawing/2014/main" id="{0A0114CA-8D66-419D-86D5-DAD25BC83424}"/>
              </a:ext>
            </a:extLst>
          </p:cNvPr>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1574790" y="4617538"/>
            <a:ext cx="1401857" cy="1401857"/>
          </a:xfrm>
          <a:prstGeom prst="rect">
            <a:avLst/>
          </a:prstGeom>
        </p:spPr>
      </p:pic>
      <p:pic>
        <p:nvPicPr>
          <p:cNvPr id="20" name="Imagem 19">
            <a:extLst>
              <a:ext uri="{FF2B5EF4-FFF2-40B4-BE49-F238E27FC236}">
                <a16:creationId xmlns:a16="http://schemas.microsoft.com/office/drawing/2014/main" id="{6BDCCC4C-8072-459E-A03B-7513C1A0441C}"/>
              </a:ext>
            </a:extLst>
          </p:cNvPr>
          <p:cNvPicPr>
            <a:picLocks noChangeAspect="1"/>
          </p:cNvPicPr>
          <p:nvPr/>
        </p:nvPicPr>
        <p:blipFill>
          <a:blip r:embed="rId10">
            <a:alphaModFix amt="10000"/>
            <a:extLst>
              <a:ext uri="{28A0092B-C50C-407E-A947-70E740481C1C}">
                <a14:useLocalDpi xmlns:a14="http://schemas.microsoft.com/office/drawing/2010/main" val="0"/>
              </a:ext>
            </a:extLst>
          </a:blip>
          <a:stretch>
            <a:fillRect/>
          </a:stretch>
        </p:blipFill>
        <p:spPr>
          <a:xfrm>
            <a:off x="7653728" y="1553041"/>
            <a:ext cx="4466354" cy="4466354"/>
          </a:xfrm>
          <a:prstGeom prst="rect">
            <a:avLst/>
          </a:prstGeom>
        </p:spPr>
      </p:pic>
      <p:pic>
        <p:nvPicPr>
          <p:cNvPr id="22" name="Imagem 21">
            <a:extLst>
              <a:ext uri="{FF2B5EF4-FFF2-40B4-BE49-F238E27FC236}">
                <a16:creationId xmlns:a16="http://schemas.microsoft.com/office/drawing/2014/main" id="{B1BC5CD8-0B26-4E12-8434-8183832A9BDC}"/>
              </a:ext>
            </a:extLst>
          </p:cNvPr>
          <p:cNvPicPr>
            <a:picLocks noChangeAspect="1"/>
          </p:cNvPicPr>
          <p:nvPr/>
        </p:nvPicPr>
        <p:blipFill>
          <a:blip r:embed="rId11">
            <a:alphaModFix amt="10000"/>
            <a:extLst>
              <a:ext uri="{28A0092B-C50C-407E-A947-70E740481C1C}">
                <a14:useLocalDpi xmlns:a14="http://schemas.microsoft.com/office/drawing/2010/main" val="0"/>
              </a:ext>
            </a:extLst>
          </a:blip>
          <a:stretch>
            <a:fillRect/>
          </a:stretch>
        </p:blipFill>
        <p:spPr>
          <a:xfrm>
            <a:off x="5369062" y="1553041"/>
            <a:ext cx="2178000" cy="2178000"/>
          </a:xfrm>
          <a:prstGeom prst="rect">
            <a:avLst/>
          </a:prstGeom>
        </p:spPr>
      </p:pic>
      <p:pic>
        <p:nvPicPr>
          <p:cNvPr id="24" name="Imagem 23">
            <a:extLst>
              <a:ext uri="{FF2B5EF4-FFF2-40B4-BE49-F238E27FC236}">
                <a16:creationId xmlns:a16="http://schemas.microsoft.com/office/drawing/2014/main" id="{E933D9ED-4EDF-451B-957E-8BED854243C7}"/>
              </a:ext>
            </a:extLst>
          </p:cNvPr>
          <p:cNvPicPr>
            <a:picLocks noChangeAspect="1"/>
          </p:cNvPicPr>
          <p:nvPr/>
        </p:nvPicPr>
        <p:blipFill>
          <a:blip r:embed="rId12">
            <a:alphaModFix amt="10000"/>
            <a:extLst>
              <a:ext uri="{28A0092B-C50C-407E-A947-70E740481C1C}">
                <a14:useLocalDpi xmlns:a14="http://schemas.microsoft.com/office/drawing/2010/main" val="0"/>
              </a:ext>
            </a:extLst>
          </a:blip>
          <a:stretch>
            <a:fillRect/>
          </a:stretch>
        </p:blipFill>
        <p:spPr>
          <a:xfrm>
            <a:off x="5369062" y="3848008"/>
            <a:ext cx="2178000" cy="2178000"/>
          </a:xfrm>
          <a:prstGeom prst="rect">
            <a:avLst/>
          </a:prstGeom>
        </p:spPr>
      </p:pic>
      <p:pic>
        <p:nvPicPr>
          <p:cNvPr id="26" name="Imagem 25">
            <a:extLst>
              <a:ext uri="{FF2B5EF4-FFF2-40B4-BE49-F238E27FC236}">
                <a16:creationId xmlns:a16="http://schemas.microsoft.com/office/drawing/2014/main" id="{47E681F8-433F-4E58-BB73-3F8DFFE16E95}"/>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65234" y="3085290"/>
            <a:ext cx="1401857" cy="1401857"/>
          </a:xfrm>
          <a:prstGeom prst="rect">
            <a:avLst/>
          </a:prstGeom>
        </p:spPr>
      </p:pic>
      <p:sp>
        <p:nvSpPr>
          <p:cNvPr id="2" name="CaixaDeTexto 1">
            <a:extLst>
              <a:ext uri="{FF2B5EF4-FFF2-40B4-BE49-F238E27FC236}">
                <a16:creationId xmlns:a16="http://schemas.microsoft.com/office/drawing/2014/main" id="{49481AAA-B7C1-4604-B9F1-556580F8A17D}"/>
              </a:ext>
            </a:extLst>
          </p:cNvPr>
          <p:cNvSpPr txBox="1"/>
          <p:nvPr/>
        </p:nvSpPr>
        <p:spPr>
          <a:xfrm>
            <a:off x="5385447" y="1804366"/>
            <a:ext cx="6239106" cy="3970318"/>
          </a:xfrm>
          <a:prstGeom prst="rect">
            <a:avLst/>
          </a:prstGeom>
          <a:solidFill>
            <a:schemeClr val="bg1">
              <a:alpha val="50000"/>
            </a:schemeClr>
          </a:solidFill>
          <a:ln>
            <a:noFill/>
          </a:ln>
        </p:spPr>
        <p:txBody>
          <a:bodyPr wrap="square" rtlCol="0">
            <a:spAutoFit/>
          </a:bodyPr>
          <a:lstStyle/>
          <a:p>
            <a:r>
              <a:rPr lang="en-GB" sz="2800" dirty="0">
                <a:solidFill>
                  <a:srgbClr val="8F1838"/>
                </a:solidFill>
              </a:rPr>
              <a:t>Create and train teams of professionals who will work in an innovative, challenging, ergonomic, collaborative and fairly remunerated environment, rewarding productivity and results.</a:t>
            </a:r>
          </a:p>
          <a:p>
            <a:r>
              <a:rPr lang="en-GB" sz="2800" dirty="0">
                <a:solidFill>
                  <a:srgbClr val="8F1838"/>
                </a:solidFill>
              </a:rPr>
              <a:t>Create wealth in the region through local production, contributing to reduce food imports and, as such, to a better situation in the country's balance of trade.</a:t>
            </a:r>
          </a:p>
        </p:txBody>
      </p:sp>
      <p:sp>
        <p:nvSpPr>
          <p:cNvPr id="7" name="Título 1">
            <a:extLst>
              <a:ext uri="{FF2B5EF4-FFF2-40B4-BE49-F238E27FC236}">
                <a16:creationId xmlns:a16="http://schemas.microsoft.com/office/drawing/2014/main" id="{D6D16034-20FE-458E-B219-5D70CD4640B0}"/>
              </a:ext>
            </a:extLst>
          </p:cNvPr>
          <p:cNvSpPr txBox="1">
            <a:spLocks/>
          </p:cNvSpPr>
          <p:nvPr/>
        </p:nvSpPr>
        <p:spPr>
          <a:xfrm>
            <a:off x="0" y="-3259"/>
            <a:ext cx="12191999" cy="1556298"/>
          </a:xfrm>
          <a:prstGeom prst="rect">
            <a:avLst/>
          </a:prstGeom>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9600" b="1" dirty="0">
                <a:solidFill>
                  <a:srgbClr val="0070C0"/>
                </a:solidFill>
              </a:rPr>
              <a:t>A</a:t>
            </a:r>
            <a:r>
              <a:rPr lang="en-GB" sz="6600" dirty="0">
                <a:solidFill>
                  <a:srgbClr val="0070C0"/>
                </a:solidFill>
              </a:rPr>
              <a:t>ddressing </a:t>
            </a:r>
            <a:r>
              <a:rPr lang="en-GB" sz="9600" b="1" dirty="0">
                <a:solidFill>
                  <a:srgbClr val="0070C0"/>
                </a:solidFill>
              </a:rPr>
              <a:t>A</a:t>
            </a:r>
            <a:r>
              <a:rPr lang="en-GB" sz="6600" dirty="0">
                <a:solidFill>
                  <a:srgbClr val="0070C0"/>
                </a:solidFill>
              </a:rPr>
              <a:t>ll </a:t>
            </a:r>
            <a:r>
              <a:rPr lang="en-GB" sz="10400" b="1" dirty="0">
                <a:solidFill>
                  <a:srgbClr val="0070C0"/>
                </a:solidFill>
              </a:rPr>
              <a:t>T</a:t>
            </a:r>
            <a:r>
              <a:rPr lang="en-GB" sz="6600" dirty="0">
                <a:solidFill>
                  <a:srgbClr val="0070C0"/>
                </a:solidFill>
              </a:rPr>
              <a:t>hese </a:t>
            </a:r>
            <a:r>
              <a:rPr lang="en-GB" sz="10400" b="1" dirty="0">
                <a:solidFill>
                  <a:srgbClr val="0070C0"/>
                </a:solidFill>
              </a:rPr>
              <a:t>I</a:t>
            </a:r>
            <a:r>
              <a:rPr lang="en-GB" sz="6600" dirty="0">
                <a:solidFill>
                  <a:srgbClr val="0070C0"/>
                </a:solidFill>
              </a:rPr>
              <a:t>ssues</a:t>
            </a:r>
            <a:endParaRPr lang="en-GB" sz="9600" b="1" dirty="0">
              <a:solidFill>
                <a:srgbClr val="ED7D31"/>
              </a:solidFill>
            </a:endParaRPr>
          </a:p>
        </p:txBody>
      </p:sp>
      <p:sp>
        <p:nvSpPr>
          <p:cNvPr id="9" name="CaixaDeTexto 8">
            <a:extLst>
              <a:ext uri="{FF2B5EF4-FFF2-40B4-BE49-F238E27FC236}">
                <a16:creationId xmlns:a16="http://schemas.microsoft.com/office/drawing/2014/main" id="{170F4B19-7151-4FEC-AF30-39BBD45ED455}"/>
              </a:ext>
            </a:extLst>
          </p:cNvPr>
          <p:cNvSpPr txBox="1"/>
          <p:nvPr/>
        </p:nvSpPr>
        <p:spPr>
          <a:xfrm>
            <a:off x="1574790" y="6261010"/>
            <a:ext cx="960180" cy="338554"/>
          </a:xfrm>
          <a:prstGeom prst="rect">
            <a:avLst/>
          </a:prstGeom>
          <a:noFill/>
        </p:spPr>
        <p:txBody>
          <a:bodyPr wrap="square" rtlCol="0">
            <a:spAutoFit/>
          </a:bodyPr>
          <a:lstStyle/>
          <a:p>
            <a:r>
              <a:rPr lang="en-GB" sz="1600" b="1" dirty="0"/>
              <a:t>GO BACK</a:t>
            </a:r>
            <a:endParaRPr lang="pt-PT" sz="1600" dirty="0"/>
          </a:p>
        </p:txBody>
      </p:sp>
      <p:pic>
        <p:nvPicPr>
          <p:cNvPr id="11" name="Picture 2" descr="Skip Forward Svg Png Icon Free Download (#559334) - OnlineWebFonts.COM">
            <a:hlinkHover r:id="rId14" action="ppaction://hlinksldjump"/>
            <a:extLst>
              <a:ext uri="{FF2B5EF4-FFF2-40B4-BE49-F238E27FC236}">
                <a16:creationId xmlns:a16="http://schemas.microsoft.com/office/drawing/2014/main" id="{E24ED09D-5D38-4ED9-858A-F3E874B3AD3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1006494" y="6148822"/>
            <a:ext cx="543447" cy="545721"/>
          </a:xfrm>
          <a:prstGeom prst="rect">
            <a:avLst/>
          </a:prstGeom>
          <a:noFill/>
        </p:spPr>
      </p:pic>
      <p:pic>
        <p:nvPicPr>
          <p:cNvPr id="17" name="Imagem 16">
            <a:extLst>
              <a:ext uri="{FF2B5EF4-FFF2-40B4-BE49-F238E27FC236}">
                <a16:creationId xmlns:a16="http://schemas.microsoft.com/office/drawing/2014/main" id="{F1D76C07-D45D-41B9-87C6-B906DB9BE911}"/>
              </a:ext>
              <a:ext uri="{C183D7F6-B498-43B3-948B-1728B52AA6E4}">
                <adec:decorative xmlns:adec="http://schemas.microsoft.com/office/drawing/2017/decorative" val="1"/>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10636818" y="6174119"/>
            <a:ext cx="1356160" cy="560609"/>
          </a:xfrm>
          <a:prstGeom prst="rect">
            <a:avLst/>
          </a:prstGeom>
        </p:spPr>
      </p:pic>
    </p:spTree>
    <p:extLst>
      <p:ext uri="{BB962C8B-B14F-4D97-AF65-F5344CB8AC3E}">
        <p14:creationId xmlns:p14="http://schemas.microsoft.com/office/powerpoint/2010/main" val="108882510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18691</TotalTime>
  <Words>921</Words>
  <Application>Microsoft Office PowerPoint</Application>
  <PresentationFormat>Ecrã Panorâmico</PresentationFormat>
  <Paragraphs>62</Paragraphs>
  <Slides>12</Slides>
  <Notes>4</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12</vt:i4>
      </vt:variant>
    </vt:vector>
  </HeadingPairs>
  <TitlesOfParts>
    <vt:vector size="16"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Fish n' Greens</dc:title>
  <dc:creator>João Cotter</dc:creator>
  <cp:lastModifiedBy>João Cotter</cp:lastModifiedBy>
  <cp:revision>5</cp:revision>
  <cp:lastPrinted>2021-04-22T17:15:43Z</cp:lastPrinted>
  <dcterms:created xsi:type="dcterms:W3CDTF">2020-11-18T17:37:22Z</dcterms:created>
  <dcterms:modified xsi:type="dcterms:W3CDTF">2021-09-10T09:47:51Z</dcterms:modified>
</cp:coreProperties>
</file>